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96" r:id="rId4"/>
  </p:sldMasterIdLst>
  <p:notesMasterIdLst>
    <p:notesMasterId r:id="rId19"/>
  </p:notesMasterIdLst>
  <p:sldIdLst>
    <p:sldId id="306" r:id="rId5"/>
    <p:sldId id="308" r:id="rId6"/>
    <p:sldId id="294" r:id="rId7"/>
    <p:sldId id="314" r:id="rId8"/>
    <p:sldId id="295" r:id="rId9"/>
    <p:sldId id="313" r:id="rId10"/>
    <p:sldId id="303" r:id="rId11"/>
    <p:sldId id="315" r:id="rId12"/>
    <p:sldId id="316" r:id="rId13"/>
    <p:sldId id="317" r:id="rId14"/>
    <p:sldId id="318" r:id="rId15"/>
    <p:sldId id="311" r:id="rId16"/>
    <p:sldId id="319" r:id="rId17"/>
    <p:sldId id="31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E6B383-58E5-4F64-B8C1-007B4A8BD706}" v="84" dt="2020-10-30T22:19:51.1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4" autoAdjust="0"/>
    <p:restoredTop sz="84967" autoAdjust="0"/>
  </p:normalViewPr>
  <p:slideViewPr>
    <p:cSldViewPr snapToGrid="0">
      <p:cViewPr>
        <p:scale>
          <a:sx n="60" d="100"/>
          <a:sy n="60" d="100"/>
        </p:scale>
        <p:origin x="-1526" y="-389"/>
      </p:cViewPr>
      <p:guideLst>
        <p:guide orient="horz" pos="1392"/>
        <p:guide orient="horz" pos="3168"/>
        <p:guide pos="70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Relationship Id="rId27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1.jpeg"/><Relationship Id="rId1" Type="http://schemas.openxmlformats.org/officeDocument/2006/relationships/image" Target="../media/image51.jpeg"/><Relationship Id="rId5" Type="http://schemas.openxmlformats.org/officeDocument/2006/relationships/image" Target="../media/image91.jpeg"/><Relationship Id="rId4" Type="http://schemas.openxmlformats.org/officeDocument/2006/relationships/image" Target="../media/image8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72703F-EB58-4B0C-8B2A-EDF2A51B2C6C}" type="doc">
      <dgm:prSet loTypeId="urn:microsoft.com/office/officeart/2019/1/layout/PeoplePortraitsList" loCatId="profi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8640ADA-2D22-4B57-9E0D-28B45C82486A}">
      <dgm:prSet/>
      <dgm:spPr/>
      <dgm:t>
        <a:bodyPr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en-IN" dirty="0" smtClean="0">
              <a:solidFill>
                <a:schemeClr val="bg1"/>
              </a:solidFill>
            </a:rPr>
            <a:t>Mother Board</a:t>
          </a:r>
          <a:endParaRPr lang="en-US" dirty="0">
            <a:solidFill>
              <a:schemeClr val="bg1"/>
            </a:solidFill>
          </a:endParaRPr>
        </a:p>
      </dgm:t>
    </dgm:pt>
    <dgm:pt modelId="{A08E718B-03A2-44A0-8022-7F72827A5BF4}" type="parTrans" cxnId="{6623F42F-191C-4FDC-A8F5-2DC0C4F17A5A}">
      <dgm:prSet/>
      <dgm:spPr/>
      <dgm:t>
        <a:bodyPr/>
        <a:lstStyle/>
        <a:p>
          <a:endParaRPr lang="en-US"/>
        </a:p>
      </dgm:t>
    </dgm:pt>
    <dgm:pt modelId="{7C1CDCF1-52EC-4E63-8C4D-DFF6F11E07CB}" type="sibTrans" cxnId="{6623F42F-191C-4FDC-A8F5-2DC0C4F17A5A}">
      <dgm:prSet/>
      <dgm:spPr/>
      <dgm:t>
        <a:bodyPr/>
        <a:lstStyle/>
        <a:p>
          <a:endParaRPr lang="en-US"/>
        </a:p>
      </dgm:t>
    </dgm:pt>
    <dgm:pt modelId="{8A7BF4F4-388C-4ABC-8455-6ABA6BD49D04}">
      <dgm:prSet/>
      <dgm:spPr/>
      <dgm:t>
        <a:bodyPr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en-IN" dirty="0" smtClean="0">
              <a:solidFill>
                <a:schemeClr val="bg1"/>
              </a:solidFill>
            </a:rPr>
            <a:t>CPU</a:t>
          </a:r>
          <a:endParaRPr lang="en-US" dirty="0">
            <a:solidFill>
              <a:schemeClr val="bg1"/>
            </a:solidFill>
          </a:endParaRPr>
        </a:p>
      </dgm:t>
    </dgm:pt>
    <dgm:pt modelId="{44932D43-997E-431E-B111-5BDB3B4A30CB}" type="parTrans" cxnId="{F3A2CBA3-9897-4692-9E97-2EF258210F3E}">
      <dgm:prSet/>
      <dgm:spPr/>
      <dgm:t>
        <a:bodyPr/>
        <a:lstStyle/>
        <a:p>
          <a:endParaRPr lang="en-US"/>
        </a:p>
      </dgm:t>
    </dgm:pt>
    <dgm:pt modelId="{FA6F57F7-5571-4D18-A7C7-9088F11F9452}" type="sibTrans" cxnId="{F3A2CBA3-9897-4692-9E97-2EF258210F3E}">
      <dgm:prSet/>
      <dgm:spPr/>
      <dgm:t>
        <a:bodyPr/>
        <a:lstStyle/>
        <a:p>
          <a:endParaRPr lang="en-US"/>
        </a:p>
      </dgm:t>
    </dgm:pt>
    <dgm:pt modelId="{19D30E3C-66CD-4CB3-815D-57E135B17CAA}">
      <dgm:prSet/>
      <dgm:spPr/>
      <dgm:t>
        <a:bodyPr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en-IN" dirty="0" smtClean="0">
              <a:solidFill>
                <a:schemeClr val="bg1"/>
              </a:solidFill>
            </a:rPr>
            <a:t>RAM</a:t>
          </a:r>
          <a:endParaRPr lang="en-US" dirty="0">
            <a:solidFill>
              <a:schemeClr val="bg1"/>
            </a:solidFill>
          </a:endParaRPr>
        </a:p>
      </dgm:t>
    </dgm:pt>
    <dgm:pt modelId="{297212C8-00B1-40E9-9EC9-73BBB7EE3E6F}" type="parTrans" cxnId="{E2D5D2A5-CF5A-493A-97C7-36B94D6B1631}">
      <dgm:prSet/>
      <dgm:spPr/>
      <dgm:t>
        <a:bodyPr/>
        <a:lstStyle/>
        <a:p>
          <a:endParaRPr lang="en-US"/>
        </a:p>
      </dgm:t>
    </dgm:pt>
    <dgm:pt modelId="{D7EEF9E5-7B81-4DE2-ABC4-3527A4C6624C}" type="sibTrans" cxnId="{E2D5D2A5-CF5A-493A-97C7-36B94D6B1631}">
      <dgm:prSet/>
      <dgm:spPr/>
      <dgm:t>
        <a:bodyPr/>
        <a:lstStyle/>
        <a:p>
          <a:endParaRPr lang="en-US"/>
        </a:p>
      </dgm:t>
    </dgm:pt>
    <dgm:pt modelId="{476748F0-102F-4717-BC36-FCD549AF806C}">
      <dgm:prSet/>
      <dgm:spPr/>
      <dgm:t>
        <a:bodyPr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en-IN" dirty="0" smtClean="0">
              <a:solidFill>
                <a:schemeClr val="bg1"/>
              </a:solidFill>
            </a:rPr>
            <a:t>Disk</a:t>
          </a:r>
          <a:endParaRPr lang="en-US" dirty="0">
            <a:solidFill>
              <a:schemeClr val="bg1"/>
            </a:solidFill>
          </a:endParaRPr>
        </a:p>
      </dgm:t>
    </dgm:pt>
    <dgm:pt modelId="{042D8BF1-1E5C-40DC-83CE-B1CEC3355DF7}" type="parTrans" cxnId="{79FA4329-D7FA-4CC8-B1B3-A006F159AF79}">
      <dgm:prSet/>
      <dgm:spPr/>
      <dgm:t>
        <a:bodyPr/>
        <a:lstStyle/>
        <a:p>
          <a:endParaRPr lang="en-US"/>
        </a:p>
      </dgm:t>
    </dgm:pt>
    <dgm:pt modelId="{DB5030B8-1A37-4116-99DA-3D62BC2F9EA6}" type="sibTrans" cxnId="{79FA4329-D7FA-4CC8-B1B3-A006F159AF79}">
      <dgm:prSet/>
      <dgm:spPr/>
      <dgm:t>
        <a:bodyPr/>
        <a:lstStyle/>
        <a:p>
          <a:endParaRPr lang="en-US"/>
        </a:p>
      </dgm:t>
    </dgm:pt>
    <dgm:pt modelId="{1A177F29-4E4E-45E1-8A7E-8A242197F088}">
      <dgm:prSet/>
      <dgm:spPr/>
      <dgm:t>
        <a:bodyPr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en-IN" dirty="0" smtClean="0">
              <a:solidFill>
                <a:schemeClr val="bg1"/>
              </a:solidFill>
            </a:rPr>
            <a:t>SMPS</a:t>
          </a:r>
          <a:endParaRPr lang="en-US" dirty="0">
            <a:solidFill>
              <a:schemeClr val="bg1"/>
            </a:solidFill>
          </a:endParaRPr>
        </a:p>
      </dgm:t>
    </dgm:pt>
    <dgm:pt modelId="{0AA4FB2D-7477-4210-86E4-A2F1B99BB6F2}" type="parTrans" cxnId="{D77925DF-45FC-4E7C-A14D-C2EDC5F22DA6}">
      <dgm:prSet/>
      <dgm:spPr/>
      <dgm:t>
        <a:bodyPr/>
        <a:lstStyle/>
        <a:p>
          <a:endParaRPr lang="en-US"/>
        </a:p>
      </dgm:t>
    </dgm:pt>
    <dgm:pt modelId="{1CB462EB-5643-48DB-AF82-569B0D5ECCCA}" type="sibTrans" cxnId="{D77925DF-45FC-4E7C-A14D-C2EDC5F22DA6}">
      <dgm:prSet/>
      <dgm:spPr/>
      <dgm:t>
        <a:bodyPr/>
        <a:lstStyle/>
        <a:p>
          <a:endParaRPr lang="en-US"/>
        </a:p>
      </dgm:t>
    </dgm:pt>
    <dgm:pt modelId="{BF30E86D-EAFC-44CE-B56C-D7C5EC7742F3}" type="pres">
      <dgm:prSet presAssocID="{5C72703F-EB58-4B0C-8B2A-EDF2A51B2C6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2DFBAA-1773-4E57-A9C5-429DE9A1AA50}" type="pres">
      <dgm:prSet presAssocID="{48640ADA-2D22-4B57-9E0D-28B45C82486A}" presName="compNode" presStyleCnt="0"/>
      <dgm:spPr/>
    </dgm:pt>
    <dgm:pt modelId="{DE952668-5392-432C-BBE9-7A863DB0B54F}" type="pres">
      <dgm:prSet presAssocID="{48640ADA-2D22-4B57-9E0D-28B45C82486A}" presName="topSpace" presStyleCnt="0"/>
      <dgm:spPr/>
    </dgm:pt>
    <dgm:pt modelId="{416E8E3F-1267-486C-B4C3-E1A9FFD2D383}" type="pres">
      <dgm:prSet presAssocID="{48640ADA-2D22-4B57-9E0D-28B45C82486A}" presName="photoElip" presStyleLbl="nod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AABAE37-124B-43EE-ACD7-6F7BA42B65AB}" type="pres">
      <dgm:prSet presAssocID="{48640ADA-2D22-4B57-9E0D-28B45C82486A}" presName="iconSpace" presStyleCnt="0"/>
      <dgm:spPr/>
    </dgm:pt>
    <dgm:pt modelId="{EE90565B-132E-427C-AE94-0665B935FAB1}" type="pres">
      <dgm:prSet presAssocID="{48640ADA-2D22-4B57-9E0D-28B45C82486A}" presName="nameTx" presStyleLbl="revTx" presStyleIdx="0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223CD2B-A19F-41C3-AD5D-4970362E3A7E}" type="pres">
      <dgm:prSet presAssocID="{48640ADA-2D22-4B57-9E0D-28B45C82486A}" presName="txSpace" presStyleCnt="0"/>
      <dgm:spPr/>
    </dgm:pt>
    <dgm:pt modelId="{F08F44E2-9FCB-4B04-AFBC-1DB7849D117F}" type="pres">
      <dgm:prSet presAssocID="{48640ADA-2D22-4B57-9E0D-28B45C82486A}" presName="desTx" presStyleLbl="revTx" presStyleIdx="1" presStyleCnt="10">
        <dgm:presLayoutVars/>
      </dgm:prSet>
      <dgm:spPr/>
    </dgm:pt>
    <dgm:pt modelId="{F8142E85-22DA-47C9-A7F2-C38732F69243}" type="pres">
      <dgm:prSet presAssocID="{48640ADA-2D22-4B57-9E0D-28B45C82486A}" presName="bottSpace" presStyleCnt="0"/>
      <dgm:spPr/>
    </dgm:pt>
    <dgm:pt modelId="{09896DB8-0CA5-425A-A11F-714E2D271E59}" type="pres">
      <dgm:prSet presAssocID="{7C1CDCF1-52EC-4E63-8C4D-DFF6F11E07CB}" presName="sibTrans" presStyleCnt="0"/>
      <dgm:spPr/>
    </dgm:pt>
    <dgm:pt modelId="{EE38529D-CFC8-4433-B345-C2C3AF4C7BE6}" type="pres">
      <dgm:prSet presAssocID="{8A7BF4F4-388C-4ABC-8455-6ABA6BD49D04}" presName="compNode" presStyleCnt="0"/>
      <dgm:spPr/>
    </dgm:pt>
    <dgm:pt modelId="{5D0AB02D-6091-4A1F-9745-0583A34A3F47}" type="pres">
      <dgm:prSet presAssocID="{8A7BF4F4-388C-4ABC-8455-6ABA6BD49D04}" presName="topSpace" presStyleCnt="0"/>
      <dgm:spPr/>
    </dgm:pt>
    <dgm:pt modelId="{FC4B2A92-D19F-464C-A090-F70C7F9F94CF}" type="pres">
      <dgm:prSet presAssocID="{8A7BF4F4-388C-4ABC-8455-6ABA6BD49D04}" presName="photoElip" presStyleLbl="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BE4B6B3-2A88-487D-807E-E52C225A3CBA}" type="pres">
      <dgm:prSet presAssocID="{8A7BF4F4-388C-4ABC-8455-6ABA6BD49D04}" presName="iconSpace" presStyleCnt="0"/>
      <dgm:spPr/>
    </dgm:pt>
    <dgm:pt modelId="{8AC33758-ACE0-4C8D-8D62-027DBB8E8227}" type="pres">
      <dgm:prSet presAssocID="{8A7BF4F4-388C-4ABC-8455-6ABA6BD49D04}" presName="nameTx" presStyleLbl="revTx" presStyleIdx="2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53B151C-FC58-47D3-94D7-1F017CDBD021}" type="pres">
      <dgm:prSet presAssocID="{8A7BF4F4-388C-4ABC-8455-6ABA6BD49D04}" presName="txSpace" presStyleCnt="0"/>
      <dgm:spPr/>
    </dgm:pt>
    <dgm:pt modelId="{E9CEE38D-2ECA-4F43-B47D-4DB49274693A}" type="pres">
      <dgm:prSet presAssocID="{8A7BF4F4-388C-4ABC-8455-6ABA6BD49D04}" presName="desTx" presStyleLbl="revTx" presStyleIdx="3" presStyleCnt="10">
        <dgm:presLayoutVars/>
      </dgm:prSet>
      <dgm:spPr/>
    </dgm:pt>
    <dgm:pt modelId="{EEF7499E-CB5F-498D-8F1A-D09124646FCE}" type="pres">
      <dgm:prSet presAssocID="{8A7BF4F4-388C-4ABC-8455-6ABA6BD49D04}" presName="bottSpace" presStyleCnt="0"/>
      <dgm:spPr/>
    </dgm:pt>
    <dgm:pt modelId="{6126A268-8625-4800-AE77-A0120A58252B}" type="pres">
      <dgm:prSet presAssocID="{FA6F57F7-5571-4D18-A7C7-9088F11F9452}" presName="sibTrans" presStyleCnt="0"/>
      <dgm:spPr/>
    </dgm:pt>
    <dgm:pt modelId="{102DA57F-7ACF-4A02-8041-966757A6F7F6}" type="pres">
      <dgm:prSet presAssocID="{19D30E3C-66CD-4CB3-815D-57E135B17CAA}" presName="compNode" presStyleCnt="0"/>
      <dgm:spPr/>
    </dgm:pt>
    <dgm:pt modelId="{B42B9A3A-3A90-42AE-9D40-DC58EC12D5E1}" type="pres">
      <dgm:prSet presAssocID="{19D30E3C-66CD-4CB3-815D-57E135B17CAA}" presName="topSpace" presStyleCnt="0"/>
      <dgm:spPr/>
    </dgm:pt>
    <dgm:pt modelId="{8EF20E7F-D52C-437B-91A1-47F41C1B60C4}" type="pres">
      <dgm:prSet presAssocID="{19D30E3C-66CD-4CB3-815D-57E135B17CAA}" presName="photoElip" presStyleLbl="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5CE013D-6A02-4D15-8EC1-D69E92E1B9ED}" type="pres">
      <dgm:prSet presAssocID="{19D30E3C-66CD-4CB3-815D-57E135B17CAA}" presName="iconSpace" presStyleCnt="0"/>
      <dgm:spPr/>
    </dgm:pt>
    <dgm:pt modelId="{0F4E4659-CFA2-4F99-9A0C-285521CE01AC}" type="pres">
      <dgm:prSet presAssocID="{19D30E3C-66CD-4CB3-815D-57E135B17CAA}" presName="nameTx" presStyleLbl="revTx" presStyleIdx="4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169DF1F-4243-411D-BD2A-374798F699AF}" type="pres">
      <dgm:prSet presAssocID="{19D30E3C-66CD-4CB3-815D-57E135B17CAA}" presName="txSpace" presStyleCnt="0"/>
      <dgm:spPr/>
    </dgm:pt>
    <dgm:pt modelId="{84CE9137-5702-4740-93DF-2F44B94E98E9}" type="pres">
      <dgm:prSet presAssocID="{19D30E3C-66CD-4CB3-815D-57E135B17CAA}" presName="desTx" presStyleLbl="revTx" presStyleIdx="5" presStyleCnt="10">
        <dgm:presLayoutVars/>
      </dgm:prSet>
      <dgm:spPr/>
    </dgm:pt>
    <dgm:pt modelId="{72221193-13DF-4867-82F6-59ACBBF4313A}" type="pres">
      <dgm:prSet presAssocID="{19D30E3C-66CD-4CB3-815D-57E135B17CAA}" presName="bottSpace" presStyleCnt="0"/>
      <dgm:spPr/>
    </dgm:pt>
    <dgm:pt modelId="{47F3D101-47D5-4589-87D3-A0381C198284}" type="pres">
      <dgm:prSet presAssocID="{D7EEF9E5-7B81-4DE2-ABC4-3527A4C6624C}" presName="sibTrans" presStyleCnt="0"/>
      <dgm:spPr/>
    </dgm:pt>
    <dgm:pt modelId="{2ED1D3DE-D637-41E8-A025-6AA04B97D2FF}" type="pres">
      <dgm:prSet presAssocID="{476748F0-102F-4717-BC36-FCD549AF806C}" presName="compNode" presStyleCnt="0"/>
      <dgm:spPr/>
    </dgm:pt>
    <dgm:pt modelId="{26FA8AC6-30A2-42BA-8473-9B1B83FD2911}" type="pres">
      <dgm:prSet presAssocID="{476748F0-102F-4717-BC36-FCD549AF806C}" presName="topSpace" presStyleCnt="0"/>
      <dgm:spPr/>
    </dgm:pt>
    <dgm:pt modelId="{249750CD-3DFE-4D55-B407-ABA34F07498A}" type="pres">
      <dgm:prSet presAssocID="{476748F0-102F-4717-BC36-FCD549AF806C}" presName="photoElip" presStyleLbl="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860BBAD-842C-4AB9-BE08-5D79537D948A}" type="pres">
      <dgm:prSet presAssocID="{476748F0-102F-4717-BC36-FCD549AF806C}" presName="iconSpace" presStyleCnt="0"/>
      <dgm:spPr/>
    </dgm:pt>
    <dgm:pt modelId="{D864E192-F78B-4D4B-949F-96C891B29ABC}" type="pres">
      <dgm:prSet presAssocID="{476748F0-102F-4717-BC36-FCD549AF806C}" presName="nameTx" presStyleLbl="revTx" presStyleIdx="6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95FEAD4-D250-4154-9221-91436CC63021}" type="pres">
      <dgm:prSet presAssocID="{476748F0-102F-4717-BC36-FCD549AF806C}" presName="txSpace" presStyleCnt="0"/>
      <dgm:spPr/>
    </dgm:pt>
    <dgm:pt modelId="{2EC0B3FB-EA61-4400-AD51-6B30498E89EF}" type="pres">
      <dgm:prSet presAssocID="{476748F0-102F-4717-BC36-FCD549AF806C}" presName="desTx" presStyleLbl="revTx" presStyleIdx="7" presStyleCnt="10">
        <dgm:presLayoutVars/>
      </dgm:prSet>
      <dgm:spPr/>
    </dgm:pt>
    <dgm:pt modelId="{195ECA98-CC02-4984-85CB-337EF16B514D}" type="pres">
      <dgm:prSet presAssocID="{476748F0-102F-4717-BC36-FCD549AF806C}" presName="bottSpace" presStyleCnt="0"/>
      <dgm:spPr/>
    </dgm:pt>
    <dgm:pt modelId="{459F121C-E9D6-43D6-94DA-34A5282A8615}" type="pres">
      <dgm:prSet presAssocID="{DB5030B8-1A37-4116-99DA-3D62BC2F9EA6}" presName="sibTrans" presStyleCnt="0"/>
      <dgm:spPr/>
    </dgm:pt>
    <dgm:pt modelId="{AE672F89-898F-4644-B62A-4AB018216CCC}" type="pres">
      <dgm:prSet presAssocID="{1A177F29-4E4E-45E1-8A7E-8A242197F088}" presName="compNode" presStyleCnt="0"/>
      <dgm:spPr/>
    </dgm:pt>
    <dgm:pt modelId="{026350BA-14E1-4FA3-B78A-183648CC3B8A}" type="pres">
      <dgm:prSet presAssocID="{1A177F29-4E4E-45E1-8A7E-8A242197F088}" presName="topSpace" presStyleCnt="0"/>
      <dgm:spPr/>
    </dgm:pt>
    <dgm:pt modelId="{5E78B288-10CC-4E0D-AF81-0237A2145C99}" type="pres">
      <dgm:prSet presAssocID="{1A177F29-4E4E-45E1-8A7E-8A242197F088}" presName="photoElip" presStyleLbl="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38D47D0-AAD0-4882-9093-F22120699925}" type="pres">
      <dgm:prSet presAssocID="{1A177F29-4E4E-45E1-8A7E-8A242197F088}" presName="iconSpace" presStyleCnt="0"/>
      <dgm:spPr/>
    </dgm:pt>
    <dgm:pt modelId="{03BF2F8B-1AB7-4B66-8C94-5C56CCEC4981}" type="pres">
      <dgm:prSet presAssocID="{1A177F29-4E4E-45E1-8A7E-8A242197F088}" presName="nameTx" presStyleLbl="revTx" presStyleIdx="8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D0F1166-55E0-4CD5-86DF-2D83E4EEA110}" type="pres">
      <dgm:prSet presAssocID="{1A177F29-4E4E-45E1-8A7E-8A242197F088}" presName="txSpace" presStyleCnt="0"/>
      <dgm:spPr/>
    </dgm:pt>
    <dgm:pt modelId="{DC9D7593-6661-4360-BB00-00AE8E3CE104}" type="pres">
      <dgm:prSet presAssocID="{1A177F29-4E4E-45E1-8A7E-8A242197F088}" presName="desTx" presStyleLbl="revTx" presStyleIdx="9" presStyleCnt="10">
        <dgm:presLayoutVars/>
      </dgm:prSet>
      <dgm:spPr/>
    </dgm:pt>
    <dgm:pt modelId="{85B517E6-3B93-469E-AB44-D548239C86BB}" type="pres">
      <dgm:prSet presAssocID="{1A177F29-4E4E-45E1-8A7E-8A242197F088}" presName="bottSpace" presStyleCnt="0"/>
      <dgm:spPr/>
    </dgm:pt>
  </dgm:ptLst>
  <dgm:cxnLst>
    <dgm:cxn modelId="{664256E7-8AC9-4978-8036-B2531EE4101E}" type="presOf" srcId="{8A7BF4F4-388C-4ABC-8455-6ABA6BD49D04}" destId="{8AC33758-ACE0-4C8D-8D62-027DBB8E8227}" srcOrd="0" destOrd="0" presId="urn:microsoft.com/office/officeart/2019/1/layout/PeoplePortraitsList"/>
    <dgm:cxn modelId="{F3A2CBA3-9897-4692-9E97-2EF258210F3E}" srcId="{5C72703F-EB58-4B0C-8B2A-EDF2A51B2C6C}" destId="{8A7BF4F4-388C-4ABC-8455-6ABA6BD49D04}" srcOrd="1" destOrd="0" parTransId="{44932D43-997E-431E-B111-5BDB3B4A30CB}" sibTransId="{FA6F57F7-5571-4D18-A7C7-9088F11F9452}"/>
    <dgm:cxn modelId="{10878E46-292E-4A8F-804E-F307C966DD87}" type="presOf" srcId="{1A177F29-4E4E-45E1-8A7E-8A242197F088}" destId="{03BF2F8B-1AB7-4B66-8C94-5C56CCEC4981}" srcOrd="0" destOrd="0" presId="urn:microsoft.com/office/officeart/2019/1/layout/PeoplePortraitsList"/>
    <dgm:cxn modelId="{79FA4329-D7FA-4CC8-B1B3-A006F159AF79}" srcId="{5C72703F-EB58-4B0C-8B2A-EDF2A51B2C6C}" destId="{476748F0-102F-4717-BC36-FCD549AF806C}" srcOrd="3" destOrd="0" parTransId="{042D8BF1-1E5C-40DC-83CE-B1CEC3355DF7}" sibTransId="{DB5030B8-1A37-4116-99DA-3D62BC2F9EA6}"/>
    <dgm:cxn modelId="{E2D5D2A5-CF5A-493A-97C7-36B94D6B1631}" srcId="{5C72703F-EB58-4B0C-8B2A-EDF2A51B2C6C}" destId="{19D30E3C-66CD-4CB3-815D-57E135B17CAA}" srcOrd="2" destOrd="0" parTransId="{297212C8-00B1-40E9-9EC9-73BBB7EE3E6F}" sibTransId="{D7EEF9E5-7B81-4DE2-ABC4-3527A4C6624C}"/>
    <dgm:cxn modelId="{D77925DF-45FC-4E7C-A14D-C2EDC5F22DA6}" srcId="{5C72703F-EB58-4B0C-8B2A-EDF2A51B2C6C}" destId="{1A177F29-4E4E-45E1-8A7E-8A242197F088}" srcOrd="4" destOrd="0" parTransId="{0AA4FB2D-7477-4210-86E4-A2F1B99BB6F2}" sibTransId="{1CB462EB-5643-48DB-AF82-569B0D5ECCCA}"/>
    <dgm:cxn modelId="{C38A31C9-FC46-4F96-9E93-71519CCCE117}" type="presOf" srcId="{19D30E3C-66CD-4CB3-815D-57E135B17CAA}" destId="{0F4E4659-CFA2-4F99-9A0C-285521CE01AC}" srcOrd="0" destOrd="0" presId="urn:microsoft.com/office/officeart/2019/1/layout/PeoplePortraitsList"/>
    <dgm:cxn modelId="{6623F42F-191C-4FDC-A8F5-2DC0C4F17A5A}" srcId="{5C72703F-EB58-4B0C-8B2A-EDF2A51B2C6C}" destId="{48640ADA-2D22-4B57-9E0D-28B45C82486A}" srcOrd="0" destOrd="0" parTransId="{A08E718B-03A2-44A0-8022-7F72827A5BF4}" sibTransId="{7C1CDCF1-52EC-4E63-8C4D-DFF6F11E07CB}"/>
    <dgm:cxn modelId="{74A68EEE-876E-4134-B088-DC53246E11FE}" type="presOf" srcId="{5C72703F-EB58-4B0C-8B2A-EDF2A51B2C6C}" destId="{BF30E86D-EAFC-44CE-B56C-D7C5EC7742F3}" srcOrd="0" destOrd="0" presId="urn:microsoft.com/office/officeart/2019/1/layout/PeoplePortraitsList"/>
    <dgm:cxn modelId="{2E4B5EEF-99F6-4D98-8FD8-2EBF39B2FF38}" type="presOf" srcId="{476748F0-102F-4717-BC36-FCD549AF806C}" destId="{D864E192-F78B-4D4B-949F-96C891B29ABC}" srcOrd="0" destOrd="0" presId="urn:microsoft.com/office/officeart/2019/1/layout/PeoplePortraitsList"/>
    <dgm:cxn modelId="{DF0770BA-D8F1-4D32-9353-2D3C4F027F64}" type="presOf" srcId="{48640ADA-2D22-4B57-9E0D-28B45C82486A}" destId="{EE90565B-132E-427C-AE94-0665B935FAB1}" srcOrd="0" destOrd="0" presId="urn:microsoft.com/office/officeart/2019/1/layout/PeoplePortraitsList"/>
    <dgm:cxn modelId="{85BE0456-BC96-4568-B09C-A6C07E909A91}" type="presParOf" srcId="{BF30E86D-EAFC-44CE-B56C-D7C5EC7742F3}" destId="{112DFBAA-1773-4E57-A9C5-429DE9A1AA50}" srcOrd="0" destOrd="0" presId="urn:microsoft.com/office/officeart/2019/1/layout/PeoplePortraitsList"/>
    <dgm:cxn modelId="{B14D74EF-086B-4855-ACD3-16B80E9EDB3C}" type="presParOf" srcId="{112DFBAA-1773-4E57-A9C5-429DE9A1AA50}" destId="{DE952668-5392-432C-BBE9-7A863DB0B54F}" srcOrd="0" destOrd="0" presId="urn:microsoft.com/office/officeart/2019/1/layout/PeoplePortraitsList"/>
    <dgm:cxn modelId="{158BA191-2920-496E-BC17-C3F3B42310E2}" type="presParOf" srcId="{112DFBAA-1773-4E57-A9C5-429DE9A1AA50}" destId="{416E8E3F-1267-486C-B4C3-E1A9FFD2D383}" srcOrd="1" destOrd="0" presId="urn:microsoft.com/office/officeart/2019/1/layout/PeoplePortraitsList"/>
    <dgm:cxn modelId="{B9AF102F-1C03-4F44-B109-689AAD5402C9}" type="presParOf" srcId="{112DFBAA-1773-4E57-A9C5-429DE9A1AA50}" destId="{1AABAE37-124B-43EE-ACD7-6F7BA42B65AB}" srcOrd="2" destOrd="0" presId="urn:microsoft.com/office/officeart/2019/1/layout/PeoplePortraitsList"/>
    <dgm:cxn modelId="{B832D247-1A87-4679-A3D3-2798A4C8AE7E}" type="presParOf" srcId="{112DFBAA-1773-4E57-A9C5-429DE9A1AA50}" destId="{EE90565B-132E-427C-AE94-0665B935FAB1}" srcOrd="3" destOrd="0" presId="urn:microsoft.com/office/officeart/2019/1/layout/PeoplePortraitsList"/>
    <dgm:cxn modelId="{EDDC3E30-D6EF-40C6-9132-43BEC3F2CBBF}" type="presParOf" srcId="{112DFBAA-1773-4E57-A9C5-429DE9A1AA50}" destId="{8223CD2B-A19F-41C3-AD5D-4970362E3A7E}" srcOrd="4" destOrd="0" presId="urn:microsoft.com/office/officeart/2019/1/layout/PeoplePortraitsList"/>
    <dgm:cxn modelId="{CA3D7D4A-F5EC-4681-8E06-21144F2028F8}" type="presParOf" srcId="{112DFBAA-1773-4E57-A9C5-429DE9A1AA50}" destId="{F08F44E2-9FCB-4B04-AFBC-1DB7849D117F}" srcOrd="5" destOrd="0" presId="urn:microsoft.com/office/officeart/2019/1/layout/PeoplePortraitsList"/>
    <dgm:cxn modelId="{6DFCCEE1-F256-45B5-9C69-32893D18E62B}" type="presParOf" srcId="{112DFBAA-1773-4E57-A9C5-429DE9A1AA50}" destId="{F8142E85-22DA-47C9-A7F2-C38732F69243}" srcOrd="6" destOrd="0" presId="urn:microsoft.com/office/officeart/2019/1/layout/PeoplePortraitsList"/>
    <dgm:cxn modelId="{4714BEF8-84EF-4E38-B621-6550125AECC7}" type="presParOf" srcId="{BF30E86D-EAFC-44CE-B56C-D7C5EC7742F3}" destId="{09896DB8-0CA5-425A-A11F-714E2D271E59}" srcOrd="1" destOrd="0" presId="urn:microsoft.com/office/officeart/2019/1/layout/PeoplePortraitsList"/>
    <dgm:cxn modelId="{25FB7904-34D4-434E-A33D-6AC08D7F9D55}" type="presParOf" srcId="{BF30E86D-EAFC-44CE-B56C-D7C5EC7742F3}" destId="{EE38529D-CFC8-4433-B345-C2C3AF4C7BE6}" srcOrd="2" destOrd="0" presId="urn:microsoft.com/office/officeart/2019/1/layout/PeoplePortraitsList"/>
    <dgm:cxn modelId="{A4AA77D3-D92D-4644-9728-E951682DAE48}" type="presParOf" srcId="{EE38529D-CFC8-4433-B345-C2C3AF4C7BE6}" destId="{5D0AB02D-6091-4A1F-9745-0583A34A3F47}" srcOrd="0" destOrd="0" presId="urn:microsoft.com/office/officeart/2019/1/layout/PeoplePortraitsList"/>
    <dgm:cxn modelId="{1EDF1A99-982A-42DA-85EC-15CB837EFC98}" type="presParOf" srcId="{EE38529D-CFC8-4433-B345-C2C3AF4C7BE6}" destId="{FC4B2A92-D19F-464C-A090-F70C7F9F94CF}" srcOrd="1" destOrd="0" presId="urn:microsoft.com/office/officeart/2019/1/layout/PeoplePortraitsList"/>
    <dgm:cxn modelId="{500C61D1-134F-41CE-80A0-BD37B6960EF0}" type="presParOf" srcId="{EE38529D-CFC8-4433-B345-C2C3AF4C7BE6}" destId="{ABE4B6B3-2A88-487D-807E-E52C225A3CBA}" srcOrd="2" destOrd="0" presId="urn:microsoft.com/office/officeart/2019/1/layout/PeoplePortraitsList"/>
    <dgm:cxn modelId="{A3D98D6F-8AD3-4C27-8064-51DA19782EE3}" type="presParOf" srcId="{EE38529D-CFC8-4433-B345-C2C3AF4C7BE6}" destId="{8AC33758-ACE0-4C8D-8D62-027DBB8E8227}" srcOrd="3" destOrd="0" presId="urn:microsoft.com/office/officeart/2019/1/layout/PeoplePortraitsList"/>
    <dgm:cxn modelId="{BAFE0496-D2E4-4D45-83B6-3D6BD533650F}" type="presParOf" srcId="{EE38529D-CFC8-4433-B345-C2C3AF4C7BE6}" destId="{353B151C-FC58-47D3-94D7-1F017CDBD021}" srcOrd="4" destOrd="0" presId="urn:microsoft.com/office/officeart/2019/1/layout/PeoplePortraitsList"/>
    <dgm:cxn modelId="{E91258F4-78FF-44F0-92E7-83D7E0CBC24B}" type="presParOf" srcId="{EE38529D-CFC8-4433-B345-C2C3AF4C7BE6}" destId="{E9CEE38D-2ECA-4F43-B47D-4DB49274693A}" srcOrd="5" destOrd="0" presId="urn:microsoft.com/office/officeart/2019/1/layout/PeoplePortraitsList"/>
    <dgm:cxn modelId="{632EBB20-BB92-4081-A958-106EC9989778}" type="presParOf" srcId="{EE38529D-CFC8-4433-B345-C2C3AF4C7BE6}" destId="{EEF7499E-CB5F-498D-8F1A-D09124646FCE}" srcOrd="6" destOrd="0" presId="urn:microsoft.com/office/officeart/2019/1/layout/PeoplePortraitsList"/>
    <dgm:cxn modelId="{3394A797-42A1-4074-B9E9-A207E68B1A4B}" type="presParOf" srcId="{BF30E86D-EAFC-44CE-B56C-D7C5EC7742F3}" destId="{6126A268-8625-4800-AE77-A0120A58252B}" srcOrd="3" destOrd="0" presId="urn:microsoft.com/office/officeart/2019/1/layout/PeoplePortraitsList"/>
    <dgm:cxn modelId="{B65A62F6-8F0D-499D-8DE6-7B0E4B202C43}" type="presParOf" srcId="{BF30E86D-EAFC-44CE-B56C-D7C5EC7742F3}" destId="{102DA57F-7ACF-4A02-8041-966757A6F7F6}" srcOrd="4" destOrd="0" presId="urn:microsoft.com/office/officeart/2019/1/layout/PeoplePortraitsList"/>
    <dgm:cxn modelId="{F442F66E-CB15-48E4-82AA-CB7727D59A65}" type="presParOf" srcId="{102DA57F-7ACF-4A02-8041-966757A6F7F6}" destId="{B42B9A3A-3A90-42AE-9D40-DC58EC12D5E1}" srcOrd="0" destOrd="0" presId="urn:microsoft.com/office/officeart/2019/1/layout/PeoplePortraitsList"/>
    <dgm:cxn modelId="{3CEB69F1-DC57-40BB-88DF-97C2CB7FC45B}" type="presParOf" srcId="{102DA57F-7ACF-4A02-8041-966757A6F7F6}" destId="{8EF20E7F-D52C-437B-91A1-47F41C1B60C4}" srcOrd="1" destOrd="0" presId="urn:microsoft.com/office/officeart/2019/1/layout/PeoplePortraitsList"/>
    <dgm:cxn modelId="{B9CB2A05-01B2-4ED0-ADAA-A08FC713EBAF}" type="presParOf" srcId="{102DA57F-7ACF-4A02-8041-966757A6F7F6}" destId="{05CE013D-6A02-4D15-8EC1-D69E92E1B9ED}" srcOrd="2" destOrd="0" presId="urn:microsoft.com/office/officeart/2019/1/layout/PeoplePortraitsList"/>
    <dgm:cxn modelId="{978A4893-0A9C-4DC3-965F-3E28B42785F2}" type="presParOf" srcId="{102DA57F-7ACF-4A02-8041-966757A6F7F6}" destId="{0F4E4659-CFA2-4F99-9A0C-285521CE01AC}" srcOrd="3" destOrd="0" presId="urn:microsoft.com/office/officeart/2019/1/layout/PeoplePortraitsList"/>
    <dgm:cxn modelId="{390C7BE1-C1BC-45A1-8E92-D8E0F68AD056}" type="presParOf" srcId="{102DA57F-7ACF-4A02-8041-966757A6F7F6}" destId="{8169DF1F-4243-411D-BD2A-374798F699AF}" srcOrd="4" destOrd="0" presId="urn:microsoft.com/office/officeart/2019/1/layout/PeoplePortraitsList"/>
    <dgm:cxn modelId="{1C821CC6-FE04-4988-9E8E-4F3A272EDF03}" type="presParOf" srcId="{102DA57F-7ACF-4A02-8041-966757A6F7F6}" destId="{84CE9137-5702-4740-93DF-2F44B94E98E9}" srcOrd="5" destOrd="0" presId="urn:microsoft.com/office/officeart/2019/1/layout/PeoplePortraitsList"/>
    <dgm:cxn modelId="{09ECABD0-BFFE-485C-BDD6-52BEE59FC159}" type="presParOf" srcId="{102DA57F-7ACF-4A02-8041-966757A6F7F6}" destId="{72221193-13DF-4867-82F6-59ACBBF4313A}" srcOrd="6" destOrd="0" presId="urn:microsoft.com/office/officeart/2019/1/layout/PeoplePortraitsList"/>
    <dgm:cxn modelId="{DE55BAFA-E79F-446E-9444-A2EAF72FB750}" type="presParOf" srcId="{BF30E86D-EAFC-44CE-B56C-D7C5EC7742F3}" destId="{47F3D101-47D5-4589-87D3-A0381C198284}" srcOrd="5" destOrd="0" presId="urn:microsoft.com/office/officeart/2019/1/layout/PeoplePortraitsList"/>
    <dgm:cxn modelId="{AEFC9788-5C04-4DE0-9F57-3E10445DD38A}" type="presParOf" srcId="{BF30E86D-EAFC-44CE-B56C-D7C5EC7742F3}" destId="{2ED1D3DE-D637-41E8-A025-6AA04B97D2FF}" srcOrd="6" destOrd="0" presId="urn:microsoft.com/office/officeart/2019/1/layout/PeoplePortraitsList"/>
    <dgm:cxn modelId="{2C70D623-9DEB-419B-9859-9366EC697735}" type="presParOf" srcId="{2ED1D3DE-D637-41E8-A025-6AA04B97D2FF}" destId="{26FA8AC6-30A2-42BA-8473-9B1B83FD2911}" srcOrd="0" destOrd="0" presId="urn:microsoft.com/office/officeart/2019/1/layout/PeoplePortraitsList"/>
    <dgm:cxn modelId="{7487D734-7300-4B36-B979-C3F97EA37671}" type="presParOf" srcId="{2ED1D3DE-D637-41E8-A025-6AA04B97D2FF}" destId="{249750CD-3DFE-4D55-B407-ABA34F07498A}" srcOrd="1" destOrd="0" presId="urn:microsoft.com/office/officeart/2019/1/layout/PeoplePortraitsList"/>
    <dgm:cxn modelId="{9BD8FCF8-0338-4098-B443-77544DE99B16}" type="presParOf" srcId="{2ED1D3DE-D637-41E8-A025-6AA04B97D2FF}" destId="{D860BBAD-842C-4AB9-BE08-5D79537D948A}" srcOrd="2" destOrd="0" presId="urn:microsoft.com/office/officeart/2019/1/layout/PeoplePortraitsList"/>
    <dgm:cxn modelId="{F589A02F-942F-4AE7-9231-DA5F45C29BAB}" type="presParOf" srcId="{2ED1D3DE-D637-41E8-A025-6AA04B97D2FF}" destId="{D864E192-F78B-4D4B-949F-96C891B29ABC}" srcOrd="3" destOrd="0" presId="urn:microsoft.com/office/officeart/2019/1/layout/PeoplePortraitsList"/>
    <dgm:cxn modelId="{FA33AF9C-9DBA-4183-A3D4-88E2A3D17FDC}" type="presParOf" srcId="{2ED1D3DE-D637-41E8-A025-6AA04B97D2FF}" destId="{295FEAD4-D250-4154-9221-91436CC63021}" srcOrd="4" destOrd="0" presId="urn:microsoft.com/office/officeart/2019/1/layout/PeoplePortraitsList"/>
    <dgm:cxn modelId="{BA725D15-C0AB-4AAE-AEF0-07E3033E32E2}" type="presParOf" srcId="{2ED1D3DE-D637-41E8-A025-6AA04B97D2FF}" destId="{2EC0B3FB-EA61-4400-AD51-6B30498E89EF}" srcOrd="5" destOrd="0" presId="urn:microsoft.com/office/officeart/2019/1/layout/PeoplePortraitsList"/>
    <dgm:cxn modelId="{31BCF523-CF5F-469A-BE06-54F6EC914299}" type="presParOf" srcId="{2ED1D3DE-D637-41E8-A025-6AA04B97D2FF}" destId="{195ECA98-CC02-4984-85CB-337EF16B514D}" srcOrd="6" destOrd="0" presId="urn:microsoft.com/office/officeart/2019/1/layout/PeoplePortraitsList"/>
    <dgm:cxn modelId="{DB7B47DA-854F-4F97-A463-700184135F87}" type="presParOf" srcId="{BF30E86D-EAFC-44CE-B56C-D7C5EC7742F3}" destId="{459F121C-E9D6-43D6-94DA-34A5282A8615}" srcOrd="7" destOrd="0" presId="urn:microsoft.com/office/officeart/2019/1/layout/PeoplePortraitsList"/>
    <dgm:cxn modelId="{FDEA9212-2AFA-48F0-A887-BF4FAAD0575B}" type="presParOf" srcId="{BF30E86D-EAFC-44CE-B56C-D7C5EC7742F3}" destId="{AE672F89-898F-4644-B62A-4AB018216CCC}" srcOrd="8" destOrd="0" presId="urn:microsoft.com/office/officeart/2019/1/layout/PeoplePortraitsList"/>
    <dgm:cxn modelId="{FEE1B882-0719-428D-B1AD-75380F141158}" type="presParOf" srcId="{AE672F89-898F-4644-B62A-4AB018216CCC}" destId="{026350BA-14E1-4FA3-B78A-183648CC3B8A}" srcOrd="0" destOrd="0" presId="urn:microsoft.com/office/officeart/2019/1/layout/PeoplePortraitsList"/>
    <dgm:cxn modelId="{608EE960-54AC-4730-88E0-D5F880B21569}" type="presParOf" srcId="{AE672F89-898F-4644-B62A-4AB018216CCC}" destId="{5E78B288-10CC-4E0D-AF81-0237A2145C99}" srcOrd="1" destOrd="0" presId="urn:microsoft.com/office/officeart/2019/1/layout/PeoplePortraitsList"/>
    <dgm:cxn modelId="{636239E3-9561-4EB0-B889-DF3E16CB82DC}" type="presParOf" srcId="{AE672F89-898F-4644-B62A-4AB018216CCC}" destId="{B38D47D0-AAD0-4882-9093-F22120699925}" srcOrd="2" destOrd="0" presId="urn:microsoft.com/office/officeart/2019/1/layout/PeoplePortraitsList"/>
    <dgm:cxn modelId="{9887383C-28F3-444F-9FAF-64D2BADF873F}" type="presParOf" srcId="{AE672F89-898F-4644-B62A-4AB018216CCC}" destId="{03BF2F8B-1AB7-4B66-8C94-5C56CCEC4981}" srcOrd="3" destOrd="0" presId="urn:microsoft.com/office/officeart/2019/1/layout/PeoplePortraitsList"/>
    <dgm:cxn modelId="{AAB3BF0E-9361-4B20-863D-6F3F4F15DBFC}" type="presParOf" srcId="{AE672F89-898F-4644-B62A-4AB018216CCC}" destId="{9D0F1166-55E0-4CD5-86DF-2D83E4EEA110}" srcOrd="4" destOrd="0" presId="urn:microsoft.com/office/officeart/2019/1/layout/PeoplePortraitsList"/>
    <dgm:cxn modelId="{7D5E76D2-50DE-443D-82DA-9250FD9CA269}" type="presParOf" srcId="{AE672F89-898F-4644-B62A-4AB018216CCC}" destId="{DC9D7593-6661-4360-BB00-00AE8E3CE104}" srcOrd="5" destOrd="0" presId="urn:microsoft.com/office/officeart/2019/1/layout/PeoplePortraitsList"/>
    <dgm:cxn modelId="{E1F9A5D3-0ADF-4293-B114-AE8BF733003A}" type="presParOf" srcId="{AE672F89-898F-4644-B62A-4AB018216CCC}" destId="{85B517E6-3B93-469E-AB44-D548239C86BB}" srcOrd="6" destOrd="0" presId="urn:microsoft.com/office/officeart/2019/1/layout/PeoplePortraits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6E8E3F-1267-486C-B4C3-E1A9FFD2D383}">
      <dsp:nvSpPr>
        <dsp:cNvPr id="0" name=""/>
        <dsp:cNvSpPr/>
      </dsp:nvSpPr>
      <dsp:spPr>
        <a:xfrm>
          <a:off x="105873" y="853440"/>
          <a:ext cx="1683900" cy="16839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90565B-132E-427C-AE94-0665B935FAB1}">
      <dsp:nvSpPr>
        <dsp:cNvPr id="0" name=""/>
        <dsp:cNvSpPr/>
      </dsp:nvSpPr>
      <dsp:spPr>
        <a:xfrm>
          <a:off x="3617" y="2863690"/>
          <a:ext cx="1888412" cy="487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 spc="20">
              <a:latin typeface="+mj-lt"/>
            </a:defRPr>
          </a:pPr>
          <a:r>
            <a:rPr lang="en-IN" sz="1800" kern="1200" dirty="0" smtClean="0">
              <a:solidFill>
                <a:schemeClr val="bg1"/>
              </a:solidFill>
            </a:rPr>
            <a:t>Mother Board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3617" y="2863690"/>
        <a:ext cx="1888412" cy="487349"/>
      </dsp:txXfrm>
    </dsp:sp>
    <dsp:sp modelId="{F08F44E2-9FCB-4B04-AFBC-1DB7849D117F}">
      <dsp:nvSpPr>
        <dsp:cNvPr id="0" name=""/>
        <dsp:cNvSpPr/>
      </dsp:nvSpPr>
      <dsp:spPr>
        <a:xfrm>
          <a:off x="3617" y="3416310"/>
          <a:ext cx="1888412" cy="603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4B2A92-D19F-464C-A090-F70C7F9F94CF}">
      <dsp:nvSpPr>
        <dsp:cNvPr id="0" name=""/>
        <dsp:cNvSpPr/>
      </dsp:nvSpPr>
      <dsp:spPr>
        <a:xfrm>
          <a:off x="2324758" y="853440"/>
          <a:ext cx="1683900" cy="16839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C33758-ACE0-4C8D-8D62-027DBB8E8227}">
      <dsp:nvSpPr>
        <dsp:cNvPr id="0" name=""/>
        <dsp:cNvSpPr/>
      </dsp:nvSpPr>
      <dsp:spPr>
        <a:xfrm>
          <a:off x="2222502" y="2863690"/>
          <a:ext cx="1888412" cy="487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 spc="20">
              <a:latin typeface="+mj-lt"/>
            </a:defRPr>
          </a:pPr>
          <a:r>
            <a:rPr lang="en-IN" sz="1800" kern="1200" dirty="0" smtClean="0">
              <a:solidFill>
                <a:schemeClr val="bg1"/>
              </a:solidFill>
            </a:rPr>
            <a:t>CPU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2222502" y="2863690"/>
        <a:ext cx="1888412" cy="487349"/>
      </dsp:txXfrm>
    </dsp:sp>
    <dsp:sp modelId="{E9CEE38D-2ECA-4F43-B47D-4DB49274693A}">
      <dsp:nvSpPr>
        <dsp:cNvPr id="0" name=""/>
        <dsp:cNvSpPr/>
      </dsp:nvSpPr>
      <dsp:spPr>
        <a:xfrm>
          <a:off x="2222502" y="3416310"/>
          <a:ext cx="1888412" cy="603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F20E7F-D52C-437B-91A1-47F41C1B60C4}">
      <dsp:nvSpPr>
        <dsp:cNvPr id="0" name=""/>
        <dsp:cNvSpPr/>
      </dsp:nvSpPr>
      <dsp:spPr>
        <a:xfrm>
          <a:off x="4543643" y="853440"/>
          <a:ext cx="1683900" cy="168390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4E4659-CFA2-4F99-9A0C-285521CE01AC}">
      <dsp:nvSpPr>
        <dsp:cNvPr id="0" name=""/>
        <dsp:cNvSpPr/>
      </dsp:nvSpPr>
      <dsp:spPr>
        <a:xfrm>
          <a:off x="4441387" y="2863690"/>
          <a:ext cx="1888412" cy="487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 spc="20">
              <a:latin typeface="+mj-lt"/>
            </a:defRPr>
          </a:pPr>
          <a:r>
            <a:rPr lang="en-IN" sz="1800" kern="1200" dirty="0" smtClean="0">
              <a:solidFill>
                <a:schemeClr val="bg1"/>
              </a:solidFill>
            </a:rPr>
            <a:t>RAM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4441387" y="2863690"/>
        <a:ext cx="1888412" cy="487349"/>
      </dsp:txXfrm>
    </dsp:sp>
    <dsp:sp modelId="{84CE9137-5702-4740-93DF-2F44B94E98E9}">
      <dsp:nvSpPr>
        <dsp:cNvPr id="0" name=""/>
        <dsp:cNvSpPr/>
      </dsp:nvSpPr>
      <dsp:spPr>
        <a:xfrm>
          <a:off x="4441387" y="3416310"/>
          <a:ext cx="1888412" cy="603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9750CD-3DFE-4D55-B407-ABA34F07498A}">
      <dsp:nvSpPr>
        <dsp:cNvPr id="0" name=""/>
        <dsp:cNvSpPr/>
      </dsp:nvSpPr>
      <dsp:spPr>
        <a:xfrm>
          <a:off x="6762528" y="853440"/>
          <a:ext cx="1683900" cy="1683900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64E192-F78B-4D4B-949F-96C891B29ABC}">
      <dsp:nvSpPr>
        <dsp:cNvPr id="0" name=""/>
        <dsp:cNvSpPr/>
      </dsp:nvSpPr>
      <dsp:spPr>
        <a:xfrm>
          <a:off x="6660272" y="2863690"/>
          <a:ext cx="1888412" cy="487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 spc="20">
              <a:latin typeface="+mj-lt"/>
            </a:defRPr>
          </a:pPr>
          <a:r>
            <a:rPr lang="en-IN" sz="1800" kern="1200" dirty="0" smtClean="0">
              <a:solidFill>
                <a:schemeClr val="bg1"/>
              </a:solidFill>
            </a:rPr>
            <a:t>Disk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6660272" y="2863690"/>
        <a:ext cx="1888412" cy="487349"/>
      </dsp:txXfrm>
    </dsp:sp>
    <dsp:sp modelId="{2EC0B3FB-EA61-4400-AD51-6B30498E89EF}">
      <dsp:nvSpPr>
        <dsp:cNvPr id="0" name=""/>
        <dsp:cNvSpPr/>
      </dsp:nvSpPr>
      <dsp:spPr>
        <a:xfrm>
          <a:off x="6660272" y="3416310"/>
          <a:ext cx="1888412" cy="603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78B288-10CC-4E0D-AF81-0237A2145C99}">
      <dsp:nvSpPr>
        <dsp:cNvPr id="0" name=""/>
        <dsp:cNvSpPr/>
      </dsp:nvSpPr>
      <dsp:spPr>
        <a:xfrm>
          <a:off x="8981413" y="853440"/>
          <a:ext cx="1683900" cy="1683900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BF2F8B-1AB7-4B66-8C94-5C56CCEC4981}">
      <dsp:nvSpPr>
        <dsp:cNvPr id="0" name=""/>
        <dsp:cNvSpPr/>
      </dsp:nvSpPr>
      <dsp:spPr>
        <a:xfrm>
          <a:off x="8879156" y="2863690"/>
          <a:ext cx="1888412" cy="487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 spc="20">
              <a:latin typeface="+mj-lt"/>
            </a:defRPr>
          </a:pPr>
          <a:r>
            <a:rPr lang="en-IN" sz="1800" kern="1200" dirty="0" smtClean="0">
              <a:solidFill>
                <a:schemeClr val="bg1"/>
              </a:solidFill>
            </a:rPr>
            <a:t>SMPS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8879156" y="2863690"/>
        <a:ext cx="1888412" cy="487349"/>
      </dsp:txXfrm>
    </dsp:sp>
    <dsp:sp modelId="{DC9D7593-6661-4360-BB00-00AE8E3CE104}">
      <dsp:nvSpPr>
        <dsp:cNvPr id="0" name=""/>
        <dsp:cNvSpPr/>
      </dsp:nvSpPr>
      <dsp:spPr>
        <a:xfrm>
          <a:off x="8879156" y="3416310"/>
          <a:ext cx="1888412" cy="603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9/1/layout/PeoplePortraitsList">
  <dgm:title val="People Portrait List"/>
  <dgm:desc val="People Portrait List"/>
  <dgm:catLst>
    <dgm:cat type="list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/>
      <dgm:constr type="w" for="ch" forName="compNode" refType="h" refFor="ch" refForName="compNode" fact="0.55"/>
      <dgm:constr type="w" for="ch" forName="sibTrans" refType="w" refFor="ch" refForName="compNode" fact="0.175"/>
      <dgm:constr type="primFontSz" for="des" forName="nameTx" val="18"/>
      <dgm:constr type="primFontSz" for="des" forName="desTx" refType="primFontSz" refFor="des" refForName="nameTx" op="lte" fact="0.75"/>
      <dgm:constr type="h" for="des" forName="topSpace" op="equ"/>
      <dgm:constr type="h" for="des" forName="compNode" op="equ"/>
      <dgm:constr type="h" for="des" forName="photoElip" op="equ"/>
      <dgm:constr type="w" for="des" forName="photoElip" op="equ"/>
      <dgm:constr type="l" for="des" forName="photoElip" op="equ"/>
      <dgm:constr type="h" for="des" forName="iconSpace" op="equ"/>
      <dgm:constr type="h" for="des" forName="nameTx" op="equ"/>
      <dgm:constr type="h" for="des" forName="txSpace" op="equ"/>
      <dgm:constr type="h" for="des" forName="desTx" op="equ"/>
      <dgm:constr type="h" for="des" forName="bottSpace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topSpace" refType="w"/>
          <dgm:constr type="h" for="ch" forName="topSpace" refType="h" fact="0.187"/>
          <dgm:constr type="l" for="ch" forName="topSpace"/>
          <dgm:constr type="w" for="ch" forName="photoElip" refType="h" refFor="ch" refForName="photoElip"/>
          <dgm:constr type="h" for="ch" forName="photoElip" val="46.775"/>
          <dgm:constr type="t" for="ch" forName="photoElip" refType="b" refFor="ch" refForName="topSpace"/>
          <dgm:constr type="ctrX" for="ch" forName="photoElip" refType="w" fact="0.5"/>
          <dgm:constr type="w" for="ch" forName="iconSpace" refType="w"/>
          <dgm:constr type="h" for="ch" forName="iconSpace" refType="h" fact="0.075"/>
          <dgm:constr type="l" for="ch" forName="iconSpace"/>
          <dgm:constr type="t" for="ch" forName="iconSpace" refType="b" refFor="ch" refForName="photoElip"/>
          <dgm:constr type="w" for="ch" forName="nameTx" refType="w"/>
          <dgm:constr type="h" for="ch" forName="nameTx" refType="h" fact="0.112"/>
          <dgm:constr type="l" for="ch" forName="nameTx"/>
          <dgm:constr type="t" for="ch" forName="nameTx" refType="b" refFor="ch" refForName="iconSpace"/>
          <dgm:constr type="h" for="ch" forName="txSpace" refType="h" fact="0.015"/>
          <dgm:constr type="w" for="ch" forName="txSpace" refType="w"/>
          <dgm:constr type="l" for="ch" forName="txSpace"/>
          <dgm:constr type="t" for="ch" forName="txSpace" refType="b" refFor="ch" refForName="nameTx"/>
          <dgm:constr type="w" for="ch" forName="desTx" refType="w"/>
          <dgm:constr type="l" for="ch" forName="desTx"/>
          <dgm:constr type="h" for="ch" forName="desTx" refType="h" fact="0.13875"/>
          <dgm:constr type="t" for="ch" forName="desTx" refType="b" refFor="ch" refForName="txSpace"/>
          <dgm:constr type="w" for="ch" forName="bottSpace" refType="w"/>
          <dgm:constr type="h" for="ch" forName="bottSpace" refType="h" fact="0.067"/>
          <dgm:constr type="l" for="ch" forName="bottSpace"/>
          <dgm:constr type="t" for="ch" forName="bottSpace" refType="b" refFor="ch" refForName="desTx"/>
        </dgm:constrLst>
        <dgm:ruleLst>
          <dgm:rule type="h" val="INF" fact="NaN" max="NaN"/>
        </dgm:ruleLst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hotoElip" styleLbl="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nameTx" styleLbl="revTx">
          <dgm:varLst>
            <dgm:chMax val="0"/>
            <dgm:chPref val="0"/>
          </dgm:varLst>
          <dgm:alg type="tx">
            <dgm:param type="txAnchorVert" val="t"/>
            <dgm:param type="txAnchorHorzCh" val="ct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HorzCh" val="ct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13"/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13" fact="NaN" max="NaN"/>
            <dgm:rule type="h" val="INF" fact="NaN" max="NaN"/>
          </dgm:ruleLst>
        </dgm:layoutNode>
        <dgm:layoutNode name="bott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 algn="ctr">
          <a:lnSpc>
            <a:spcPct val="100000"/>
          </a:lnSpc>
          <a:defRPr b="1" spc="20">
            <a:latin typeface="+mj-lt"/>
          </a:defRPr>
        </a:lvl1pPr>
        <a:lvl2pPr algn="ctr">
          <a:lnSpc>
            <a:spcPct val="100000"/>
          </a:lnSpc>
          <a:defRPr>
            <a:latin typeface="+mj-lt"/>
          </a:defRPr>
        </a:lvl2pPr>
        <a:lvl3pPr algn="ctr">
          <a:buNone/>
          <a:defRPr i="1">
            <a:latin typeface="+mj-lt"/>
          </a:defRPr>
        </a:lvl3pPr>
        <a:lvl4pPr algn="ctr">
          <a:buNone/>
          <a:defRPr i="1">
            <a:latin typeface="+mj-lt"/>
          </a:defRPr>
        </a:lvl4pPr>
        <a:lvl5pPr algn="ctr">
          <a:buNone/>
          <a:defRPr i="1">
            <a:latin typeface="+mj-lt"/>
          </a:defRPr>
        </a:lvl5pPr>
        <a:lvl6pPr algn="ctr">
          <a:buNone/>
          <a:defRPr i="1">
            <a:latin typeface="+mj-lt"/>
          </a:defRPr>
        </a:lvl6pPr>
        <a:lvl7pPr algn="ctr">
          <a:buNone/>
          <a:defRPr i="1">
            <a:latin typeface="+mj-lt"/>
          </a:defRPr>
        </a:lvl7pPr>
        <a:lvl8pPr algn="ctr">
          <a:buNone/>
          <a:defRPr i="1">
            <a:latin typeface="+mj-lt"/>
          </a:defRPr>
        </a:lvl8pPr>
        <a:lvl9pPr algn="ctr">
          <a:buNone/>
          <a:defRPr i="1">
            <a:latin typeface="+mj-lt"/>
          </a:defRPr>
        </a:lvl9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28068-AFBD-4979-B752-9EB6F90B1386}" type="datetimeFigureOut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39589-3E79-4C82-AA4A-FE78234FAA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99780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4553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4553712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4848" y="1681163"/>
            <a:ext cx="4553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84848" y="2505075"/>
            <a:ext cx="4553712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5">
            <a:extLst>
              <a:ext uri="{FF2B5EF4-FFF2-40B4-BE49-F238E27FC236}">
                <a16:creationId xmlns=""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=""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Graphic 14">
            <a:extLst>
              <a:ext uri="{FF2B5EF4-FFF2-40B4-BE49-F238E27FC236}">
                <a16:creationId xmlns=""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37595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83480" y="1681163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83480" y="2505075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5">
            <a:extLst>
              <a:ext uri="{FF2B5EF4-FFF2-40B4-BE49-F238E27FC236}">
                <a16:creationId xmlns=""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=""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Graphic 14">
            <a:extLst>
              <a:ext uri="{FF2B5EF4-FFF2-40B4-BE49-F238E27FC236}">
                <a16:creationId xmlns=""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="" xmlns:a16="http://schemas.microsoft.com/office/drawing/2014/main" id="{2D693B15-7265-4478-9579-62FCD5222D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31352" y="1769269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="" xmlns:a16="http://schemas.microsoft.com/office/drawing/2014/main" id="{48F9E92F-BB16-4896-A47F-6497C3D705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31352" y="2593181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73079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1656" y="804672"/>
            <a:ext cx="4434840" cy="886968"/>
          </a:xfrm>
        </p:spPr>
        <p:txBody>
          <a:bodyPr anchor="b"/>
          <a:lstStyle>
            <a:lvl1pPr algn="l">
              <a:defRPr sz="5400" b="0" i="0" cap="none" baseline="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4" y="1801368"/>
            <a:ext cx="4434840" cy="475488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108960"/>
            <a:ext cx="5221224" cy="3447288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="" xmlns:a16="http://schemas.microsoft.com/office/drawing/2014/main" id="{F146D6C1-343E-4F97-A565-55BBB15F4C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3464" y="301752"/>
            <a:ext cx="2459736" cy="2505456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2">
            <a:extLst>
              <a:ext uri="{FF2B5EF4-FFF2-40B4-BE49-F238E27FC236}">
                <a16:creationId xmlns="" xmlns:a16="http://schemas.microsoft.com/office/drawing/2014/main" id="{BA123E2D-4554-47D5-B0EC-0C47EDB41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4952" y="301752"/>
            <a:ext cx="2459736" cy="2505456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7891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="" xmlns:a16="http://schemas.microsoft.com/office/drawing/2014/main" id="{3186EA6A-5CD5-4DF7-9C8A-EDFAF28A80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77111" y="407499"/>
            <a:ext cx="1952279" cy="1952279"/>
          </a:xfrm>
          <a:custGeom>
            <a:avLst/>
            <a:gdLst>
              <a:gd name="connsiteX0" fmla="*/ 976140 w 1952279"/>
              <a:gd name="connsiteY0" fmla="*/ 0 h 1952279"/>
              <a:gd name="connsiteX1" fmla="*/ 1952279 w 1952279"/>
              <a:gd name="connsiteY1" fmla="*/ 976140 h 1952279"/>
              <a:gd name="connsiteX2" fmla="*/ 976140 w 1952279"/>
              <a:gd name="connsiteY2" fmla="*/ 1952279 h 1952279"/>
              <a:gd name="connsiteX3" fmla="*/ 0 w 1952279"/>
              <a:gd name="connsiteY3" fmla="*/ 976140 h 1952279"/>
              <a:gd name="connsiteX4" fmla="*/ 976140 w 1952279"/>
              <a:gd name="connsiteY4" fmla="*/ 0 h 1952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279" h="1952279">
                <a:moveTo>
                  <a:pt x="976140" y="0"/>
                </a:moveTo>
                <a:cubicBezTo>
                  <a:pt x="1515247" y="0"/>
                  <a:pt x="1952279" y="437033"/>
                  <a:pt x="1952279" y="976140"/>
                </a:cubicBezTo>
                <a:cubicBezTo>
                  <a:pt x="1952279" y="1515246"/>
                  <a:pt x="1515247" y="1952279"/>
                  <a:pt x="976140" y="1952279"/>
                </a:cubicBezTo>
                <a:cubicBezTo>
                  <a:pt x="437033" y="1952279"/>
                  <a:pt x="0" y="1515246"/>
                  <a:pt x="0" y="976140"/>
                </a:cubicBezTo>
                <a:cubicBezTo>
                  <a:pt x="0" y="437033"/>
                  <a:pt x="437033" y="0"/>
                  <a:pt x="97614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="" xmlns:a16="http://schemas.microsoft.com/office/drawing/2014/main" id="{83D5117F-F235-498D-99A5-9DE2D66557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28345" y="1972581"/>
            <a:ext cx="2290065" cy="2273502"/>
          </a:xfrm>
          <a:custGeom>
            <a:avLst/>
            <a:gdLst>
              <a:gd name="connsiteX0" fmla="*/ 1145032 w 2290065"/>
              <a:gd name="connsiteY0" fmla="*/ 0 h 2273502"/>
              <a:gd name="connsiteX1" fmla="*/ 2290065 w 2290065"/>
              <a:gd name="connsiteY1" fmla="*/ 1145033 h 2273502"/>
              <a:gd name="connsiteX2" fmla="*/ 1375797 w 2290065"/>
              <a:gd name="connsiteY2" fmla="*/ 2266803 h 2273502"/>
              <a:gd name="connsiteX3" fmla="*/ 1331903 w 2290065"/>
              <a:gd name="connsiteY3" fmla="*/ 2273502 h 2273502"/>
              <a:gd name="connsiteX4" fmla="*/ 958162 w 2290065"/>
              <a:gd name="connsiteY4" fmla="*/ 2273502 h 2273502"/>
              <a:gd name="connsiteX5" fmla="*/ 914268 w 2290065"/>
              <a:gd name="connsiteY5" fmla="*/ 2266803 h 2273502"/>
              <a:gd name="connsiteX6" fmla="*/ 5911 w 2290065"/>
              <a:gd name="connsiteY6" fmla="*/ 1262106 h 2273502"/>
              <a:gd name="connsiteX7" fmla="*/ 0 w 2290065"/>
              <a:gd name="connsiteY7" fmla="*/ 1145053 h 2273502"/>
              <a:gd name="connsiteX8" fmla="*/ 0 w 2290065"/>
              <a:gd name="connsiteY8" fmla="*/ 1145014 h 2273502"/>
              <a:gd name="connsiteX9" fmla="*/ 5911 w 2290065"/>
              <a:gd name="connsiteY9" fmla="*/ 1027960 h 2273502"/>
              <a:gd name="connsiteX10" fmla="*/ 1145032 w 2290065"/>
              <a:gd name="connsiteY10" fmla="*/ 0 h 227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65" h="2273502">
                <a:moveTo>
                  <a:pt x="1145032" y="0"/>
                </a:moveTo>
                <a:cubicBezTo>
                  <a:pt x="1777417" y="0"/>
                  <a:pt x="2290065" y="512649"/>
                  <a:pt x="2290065" y="1145033"/>
                </a:cubicBezTo>
                <a:cubicBezTo>
                  <a:pt x="2290065" y="1698370"/>
                  <a:pt x="1897569" y="2160033"/>
                  <a:pt x="1375797" y="2266803"/>
                </a:cubicBezTo>
                <a:lnTo>
                  <a:pt x="1331903" y="2273502"/>
                </a:lnTo>
                <a:lnTo>
                  <a:pt x="958162" y="2273502"/>
                </a:lnTo>
                <a:lnTo>
                  <a:pt x="914268" y="2266803"/>
                </a:lnTo>
                <a:cubicBezTo>
                  <a:pt x="429765" y="2167660"/>
                  <a:pt x="56730" y="1762511"/>
                  <a:pt x="5911" y="1262106"/>
                </a:cubicBezTo>
                <a:lnTo>
                  <a:pt x="0" y="1145053"/>
                </a:lnTo>
                <a:lnTo>
                  <a:pt x="0" y="1145014"/>
                </a:lnTo>
                <a:lnTo>
                  <a:pt x="5911" y="1027960"/>
                </a:lnTo>
                <a:cubicBezTo>
                  <a:pt x="64548" y="450571"/>
                  <a:pt x="552172" y="0"/>
                  <a:pt x="114503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="" xmlns:a16="http://schemas.microsoft.com/office/drawing/2014/main" id="{E1E0A794-F1D3-4628-B5B1-9D48AB34C3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79539" y="4386312"/>
            <a:ext cx="3119293" cy="2462810"/>
          </a:xfrm>
          <a:custGeom>
            <a:avLst/>
            <a:gdLst>
              <a:gd name="connsiteX0" fmla="*/ 1559647 w 3119293"/>
              <a:gd name="connsiteY0" fmla="*/ 0 h 2462810"/>
              <a:gd name="connsiteX1" fmla="*/ 3119293 w 3119293"/>
              <a:gd name="connsiteY1" fmla="*/ 1559647 h 2462810"/>
              <a:gd name="connsiteX2" fmla="*/ 2852930 w 3119293"/>
              <a:gd name="connsiteY2" fmla="*/ 2431660 h 2462810"/>
              <a:gd name="connsiteX3" fmla="*/ 2829636 w 3119293"/>
              <a:gd name="connsiteY3" fmla="*/ 2462810 h 2462810"/>
              <a:gd name="connsiteX4" fmla="*/ 289658 w 3119293"/>
              <a:gd name="connsiteY4" fmla="*/ 2462810 h 2462810"/>
              <a:gd name="connsiteX5" fmla="*/ 266363 w 3119293"/>
              <a:gd name="connsiteY5" fmla="*/ 2431660 h 2462810"/>
              <a:gd name="connsiteX6" fmla="*/ 0 w 3119293"/>
              <a:gd name="connsiteY6" fmla="*/ 1559647 h 2462810"/>
              <a:gd name="connsiteX7" fmla="*/ 1559647 w 3119293"/>
              <a:gd name="connsiteY7" fmla="*/ 0 h 246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9293" h="2462810">
                <a:moveTo>
                  <a:pt x="1559647" y="0"/>
                </a:moveTo>
                <a:cubicBezTo>
                  <a:pt x="2421016" y="0"/>
                  <a:pt x="3119293" y="698278"/>
                  <a:pt x="3119293" y="1559647"/>
                </a:cubicBezTo>
                <a:cubicBezTo>
                  <a:pt x="3119293" y="1882660"/>
                  <a:pt x="3021098" y="2182739"/>
                  <a:pt x="2852930" y="2431660"/>
                </a:cubicBezTo>
                <a:lnTo>
                  <a:pt x="2829636" y="2462810"/>
                </a:lnTo>
                <a:lnTo>
                  <a:pt x="289658" y="2462810"/>
                </a:lnTo>
                <a:lnTo>
                  <a:pt x="266363" y="2431660"/>
                </a:lnTo>
                <a:cubicBezTo>
                  <a:pt x="98195" y="2182739"/>
                  <a:pt x="0" y="1882660"/>
                  <a:pt x="0" y="1559647"/>
                </a:cubicBezTo>
                <a:cubicBezTo>
                  <a:pt x="0" y="698278"/>
                  <a:pt x="698278" y="0"/>
                  <a:pt x="155964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="" xmlns:a16="http://schemas.microsoft.com/office/drawing/2014/main" id="{B8D3F45B-B631-47D3-A33C-71CEC2B360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92905" y="4018982"/>
            <a:ext cx="3854161" cy="2839018"/>
          </a:xfrm>
          <a:custGeom>
            <a:avLst/>
            <a:gdLst>
              <a:gd name="connsiteX0" fmla="*/ 1927061 w 3854161"/>
              <a:gd name="connsiteY0" fmla="*/ 0 h 2839018"/>
              <a:gd name="connsiteX1" fmla="*/ 1927101 w 3854161"/>
              <a:gd name="connsiteY1" fmla="*/ 0 h 2839018"/>
              <a:gd name="connsiteX2" fmla="*/ 2124114 w 3854161"/>
              <a:gd name="connsiteY2" fmla="*/ 9948 h 2839018"/>
              <a:gd name="connsiteX3" fmla="*/ 3854161 w 3854161"/>
              <a:gd name="connsiteY3" fmla="*/ 1927080 h 2839018"/>
              <a:gd name="connsiteX4" fmla="*/ 3702722 w 3854161"/>
              <a:gd name="connsiteY4" fmla="*/ 2677187 h 2839018"/>
              <a:gd name="connsiteX5" fmla="*/ 3624763 w 3854161"/>
              <a:gd name="connsiteY5" fmla="*/ 2839018 h 2839018"/>
              <a:gd name="connsiteX6" fmla="*/ 229398 w 3854161"/>
              <a:gd name="connsiteY6" fmla="*/ 2839018 h 2839018"/>
              <a:gd name="connsiteX7" fmla="*/ 151440 w 3854161"/>
              <a:gd name="connsiteY7" fmla="*/ 2677187 h 2839018"/>
              <a:gd name="connsiteX8" fmla="*/ 0 w 3854161"/>
              <a:gd name="connsiteY8" fmla="*/ 1927080 h 2839018"/>
              <a:gd name="connsiteX9" fmla="*/ 1730048 w 3854161"/>
              <a:gd name="connsiteY9" fmla="*/ 9948 h 28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4161" h="2839018">
                <a:moveTo>
                  <a:pt x="1927061" y="0"/>
                </a:moveTo>
                <a:lnTo>
                  <a:pt x="1927101" y="0"/>
                </a:lnTo>
                <a:lnTo>
                  <a:pt x="2124114" y="9948"/>
                </a:lnTo>
                <a:cubicBezTo>
                  <a:pt x="3095856" y="108634"/>
                  <a:pt x="3854161" y="929301"/>
                  <a:pt x="3854161" y="1927080"/>
                </a:cubicBezTo>
                <a:cubicBezTo>
                  <a:pt x="3854161" y="2193154"/>
                  <a:pt x="3800237" y="2446634"/>
                  <a:pt x="3702722" y="2677187"/>
                </a:cubicBezTo>
                <a:lnTo>
                  <a:pt x="3624763" y="2839018"/>
                </a:lnTo>
                <a:lnTo>
                  <a:pt x="229398" y="2839018"/>
                </a:lnTo>
                <a:lnTo>
                  <a:pt x="151440" y="2677187"/>
                </a:lnTo>
                <a:cubicBezTo>
                  <a:pt x="53924" y="2446634"/>
                  <a:pt x="0" y="2193154"/>
                  <a:pt x="0" y="1927080"/>
                </a:cubicBezTo>
                <a:cubicBezTo>
                  <a:pt x="0" y="929301"/>
                  <a:pt x="758305" y="108634"/>
                  <a:pt x="1730048" y="994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0" y="585216"/>
            <a:ext cx="5276088" cy="2276856"/>
          </a:xfrm>
        </p:spPr>
        <p:txBody>
          <a:bodyPr anchor="b"/>
          <a:lstStyle>
            <a:lvl1pPr algn="r">
              <a:defRPr sz="4800" b="1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Graphic 32">
            <a:extLst>
              <a:ext uri="{FF2B5EF4-FFF2-40B4-BE49-F238E27FC236}">
                <a16:creationId xmlns="" xmlns:a16="http://schemas.microsoft.com/office/drawing/2014/main" id="{846CD0EA-B0AA-4845-81A5-4ADD7C58B12F}"/>
              </a:ext>
            </a:extLst>
          </p:cNvPr>
          <p:cNvSpPr/>
          <p:nvPr userDrawn="1"/>
        </p:nvSpPr>
        <p:spPr>
          <a:xfrm>
            <a:off x="1472366" y="185953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Graphic 33">
            <a:extLst>
              <a:ext uri="{FF2B5EF4-FFF2-40B4-BE49-F238E27FC236}">
                <a16:creationId xmlns="" xmlns:a16="http://schemas.microsoft.com/office/drawing/2014/main" id="{0E97A0CB-7CB1-47F0-BD48-EEECBAC39CD2}"/>
              </a:ext>
            </a:extLst>
          </p:cNvPr>
          <p:cNvSpPr/>
          <p:nvPr userDrawn="1"/>
        </p:nvSpPr>
        <p:spPr>
          <a:xfrm>
            <a:off x="2014523" y="3146867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31">
            <a:extLst>
              <a:ext uri="{FF2B5EF4-FFF2-40B4-BE49-F238E27FC236}">
                <a16:creationId xmlns="" xmlns:a16="http://schemas.microsoft.com/office/drawing/2014/main" id="{477816C9-06CB-4BC5-B26B-6A2877BD941A}"/>
              </a:ext>
            </a:extLst>
          </p:cNvPr>
          <p:cNvSpPr/>
          <p:nvPr userDrawn="1"/>
        </p:nvSpPr>
        <p:spPr>
          <a:xfrm>
            <a:off x="5404920" y="450829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0720" y="3127248"/>
            <a:ext cx="5276088" cy="112471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01045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6329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40867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36805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4077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 Slid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448" y="594360"/>
            <a:ext cx="6272784" cy="2843784"/>
          </a:xfrm>
        </p:spPr>
        <p:txBody>
          <a:bodyPr anchor="b"/>
          <a:lstStyle>
            <a:lvl1pPr algn="l">
              <a:defRPr sz="54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1848" y="4700016"/>
            <a:ext cx="5093208" cy="1197864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8E825845-66DD-4B77-A729-CD97D156FE6C}"/>
              </a:ext>
            </a:extLst>
          </p:cNvPr>
          <p:cNvCxnSpPr>
            <a:cxnSpLocks/>
          </p:cNvCxnSpPr>
          <p:nvPr userDrawn="1"/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raphic 12">
            <a:extLst>
              <a:ext uri="{FF2B5EF4-FFF2-40B4-BE49-F238E27FC236}">
                <a16:creationId xmlns="" xmlns:a16="http://schemas.microsoft.com/office/drawing/2014/main" id="{818B4386-1FCF-4ACE-BE25-AF9CC5E2256F}"/>
              </a:ext>
            </a:extLst>
          </p:cNvPr>
          <p:cNvSpPr/>
          <p:nvPr userDrawn="1"/>
        </p:nvSpPr>
        <p:spPr>
          <a:xfrm>
            <a:off x="82177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1" name="Graphic 13">
            <a:extLst>
              <a:ext uri="{FF2B5EF4-FFF2-40B4-BE49-F238E27FC236}">
                <a16:creationId xmlns="" xmlns:a16="http://schemas.microsoft.com/office/drawing/2014/main" id="{19319560-50ED-4963-A2CF-74663239D426}"/>
              </a:ext>
            </a:extLst>
          </p:cNvPr>
          <p:cNvSpPr/>
          <p:nvPr userDrawn="1"/>
        </p:nvSpPr>
        <p:spPr>
          <a:xfrm>
            <a:off x="78590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" name="Graphic 15">
            <a:extLst>
              <a:ext uri="{FF2B5EF4-FFF2-40B4-BE49-F238E27FC236}">
                <a16:creationId xmlns="" xmlns:a16="http://schemas.microsoft.com/office/drawing/2014/main" id="{E5ABBDAD-943D-48F3-9C80-B29C48966C79}"/>
              </a:ext>
            </a:extLst>
          </p:cNvPr>
          <p:cNvSpPr/>
          <p:nvPr userDrawn="1"/>
        </p:nvSpPr>
        <p:spPr>
          <a:xfrm>
            <a:off x="78434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3790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=""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66432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2936" y="585216"/>
            <a:ext cx="5833872" cy="2276856"/>
          </a:xfrm>
        </p:spPr>
        <p:txBody>
          <a:bodyPr anchor="b"/>
          <a:lstStyle>
            <a:lvl1pPr algn="r">
              <a:defRPr sz="6000" b="1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=""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2936" y="3127248"/>
            <a:ext cx="5833872" cy="3118104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="" xmlns:a16="http://schemas.microsoft.com/office/drawing/2014/main" id="{EA1B6985-3E5A-40F4-9268-D4AB3BBF8C91}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13">
            <a:extLst>
              <a:ext uri="{FF2B5EF4-FFF2-40B4-BE49-F238E27FC236}">
                <a16:creationId xmlns="" xmlns:a16="http://schemas.microsoft.com/office/drawing/2014/main" id="{338BC906-9D03-4280-85E8-21A81BC21D73}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Graphic 15">
            <a:extLst>
              <a:ext uri="{FF2B5EF4-FFF2-40B4-BE49-F238E27FC236}">
                <a16:creationId xmlns="" xmlns:a16="http://schemas.microsoft.com/office/drawing/2014/main" id="{C5C06D53-C9F6-47E8-BFE1-B8193A1AED8B}"/>
              </a:ext>
            </a:extLst>
          </p:cNvPr>
          <p:cNvSpPr/>
          <p:nvPr userDrawn="1"/>
        </p:nvSpPr>
        <p:spPr>
          <a:xfrm>
            <a:off x="1669987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076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1965" y="1665520"/>
            <a:ext cx="4266960" cy="426696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335024"/>
            <a:ext cx="6190488" cy="1179576"/>
          </a:xfrm>
        </p:spPr>
        <p:txBody>
          <a:bodyPr lIns="91440" tIns="45720" rIns="91440" bIns="45720" anchor="b"/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825496"/>
            <a:ext cx="6190488" cy="3346704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000"/>
            </a:lvl1pPr>
            <a:lvl2pPr marL="228600">
              <a:defRPr sz="1800"/>
            </a:lvl2pPr>
            <a:lvl3pPr marL="457200">
              <a:defRPr sz="1600"/>
            </a:lvl3pPr>
            <a:lvl4pPr marL="68580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424" y="621792"/>
            <a:ext cx="4114800" cy="365125"/>
          </a:xfrm>
        </p:spPr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FA8B3D0E-ED3F-46FA-AE79-5FEFDE9168E3}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0">
            <a:extLst>
              <a:ext uri="{FF2B5EF4-FFF2-40B4-BE49-F238E27FC236}">
                <a16:creationId xmlns="" xmlns:a16="http://schemas.microsoft.com/office/drawing/2014/main" id="{AAD06B87-D9B2-4F94-B734-A8F039A2033F}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Graphic 11">
            <a:extLst>
              <a:ext uri="{FF2B5EF4-FFF2-40B4-BE49-F238E27FC236}">
                <a16:creationId xmlns="" xmlns:a16="http://schemas.microsoft.com/office/drawing/2014/main" id="{BB13A13C-36EA-4B13-9175-C5FE95B34D33}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9711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040"/>
            <a:ext cx="9144000" cy="2340864"/>
          </a:xfrm>
        </p:spPr>
        <p:txBody>
          <a:bodyPr anchor="b">
            <a:normAutofit/>
          </a:bodyPr>
          <a:lstStyle>
            <a:lvl1pPr algn="ctr">
              <a:defRPr sz="60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858768"/>
            <a:ext cx="9144000" cy="132588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Graphic 12">
            <a:extLst>
              <a:ext uri="{FF2B5EF4-FFF2-40B4-BE49-F238E27FC236}">
                <a16:creationId xmlns="" xmlns:a16="http://schemas.microsoft.com/office/drawing/2014/main" id="{8A41917E-4B97-447C-98AB-970D625F1DE6}"/>
              </a:ext>
            </a:extLst>
          </p:cNvPr>
          <p:cNvSpPr/>
          <p:nvPr userDrawn="1"/>
        </p:nvSpPr>
        <p:spPr>
          <a:xfrm>
            <a:off x="10772266" y="30543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Graphic 13">
            <a:extLst>
              <a:ext uri="{FF2B5EF4-FFF2-40B4-BE49-F238E27FC236}">
                <a16:creationId xmlns="" xmlns:a16="http://schemas.microsoft.com/office/drawing/2014/main" id="{3B3FD238-4561-4AF8-A1F1-185B0CAFE2AC}"/>
              </a:ext>
            </a:extLst>
          </p:cNvPr>
          <p:cNvSpPr/>
          <p:nvPr userDrawn="1"/>
        </p:nvSpPr>
        <p:spPr>
          <a:xfrm>
            <a:off x="10724364" y="2515838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Graphic 15">
            <a:extLst>
              <a:ext uri="{FF2B5EF4-FFF2-40B4-BE49-F238E27FC236}">
                <a16:creationId xmlns="" xmlns:a16="http://schemas.microsoft.com/office/drawing/2014/main" id="{BAB9414C-AE69-4648-873E-9CE6B2DF8A71}"/>
              </a:ext>
            </a:extLst>
          </p:cNvPr>
          <p:cNvSpPr/>
          <p:nvPr userDrawn="1"/>
        </p:nvSpPr>
        <p:spPr>
          <a:xfrm>
            <a:off x="11024834" y="2787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Graphic 22">
            <a:extLst>
              <a:ext uri="{FF2B5EF4-FFF2-40B4-BE49-F238E27FC236}">
                <a16:creationId xmlns="" xmlns:a16="http://schemas.microsoft.com/office/drawing/2014/main" id="{3BF75235-4E6E-4184-82A5-EE6FE7993BBC}"/>
              </a:ext>
            </a:extLst>
          </p:cNvPr>
          <p:cNvSpPr/>
          <p:nvPr userDrawn="1"/>
        </p:nvSpPr>
        <p:spPr>
          <a:xfrm>
            <a:off x="1261869" y="2633448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Graphic 21">
            <a:extLst>
              <a:ext uri="{FF2B5EF4-FFF2-40B4-BE49-F238E27FC236}">
                <a16:creationId xmlns="" xmlns:a16="http://schemas.microsoft.com/office/drawing/2014/main" id="{E66FE37C-2F4B-42DA-BFF6-92DD00BDC49B}"/>
              </a:ext>
            </a:extLst>
          </p:cNvPr>
          <p:cNvSpPr/>
          <p:nvPr userDrawn="1"/>
        </p:nvSpPr>
        <p:spPr>
          <a:xfrm>
            <a:off x="1064053" y="3083338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23">
            <a:extLst>
              <a:ext uri="{FF2B5EF4-FFF2-40B4-BE49-F238E27FC236}">
                <a16:creationId xmlns="" xmlns:a16="http://schemas.microsoft.com/office/drawing/2014/main" id="{DDD38822-731A-48DA-A8A0-FBBAF7A6D65D}"/>
              </a:ext>
            </a:extLst>
          </p:cNvPr>
          <p:cNvSpPr/>
          <p:nvPr userDrawn="1"/>
        </p:nvSpPr>
        <p:spPr>
          <a:xfrm>
            <a:off x="1413405" y="349287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248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2174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656" y="841248"/>
            <a:ext cx="4434840" cy="3236976"/>
          </a:xfrm>
        </p:spPr>
        <p:txBody>
          <a:bodyPr anchor="b"/>
          <a:lstStyle>
            <a:lvl1pPr algn="l">
              <a:lnSpc>
                <a:spcPct val="110000"/>
              </a:lnSpc>
              <a:spcBef>
                <a:spcPts val="1000"/>
              </a:spcBef>
              <a:defRPr sz="3600" b="0" i="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5" y="4498848"/>
            <a:ext cx="4434835" cy="510474"/>
          </a:xfrm>
        </p:spPr>
        <p:txBody>
          <a:bodyPr/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01752"/>
            <a:ext cx="5221224" cy="6263640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9048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365125"/>
            <a:ext cx="10771632" cy="1325563"/>
          </a:xfrm>
        </p:spPr>
        <p:txBody>
          <a:bodyPr/>
          <a:lstStyle>
            <a:lvl1pPr>
              <a:defRPr sz="5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825625"/>
            <a:ext cx="10771632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03920" y="841248"/>
            <a:ext cx="36301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Graphic 22">
            <a:extLst>
              <a:ext uri="{FF2B5EF4-FFF2-40B4-BE49-F238E27FC236}">
                <a16:creationId xmlns="" xmlns:a16="http://schemas.microsoft.com/office/drawing/2014/main" id="{4EADA2ED-8A8C-4D17-8798-F26BF3B4CE25}"/>
              </a:ext>
            </a:extLst>
          </p:cNvPr>
          <p:cNvSpPr/>
          <p:nvPr userDrawn="1"/>
        </p:nvSpPr>
        <p:spPr>
          <a:xfrm>
            <a:off x="11202264" y="344083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Graphic 23">
            <a:extLst>
              <a:ext uri="{FF2B5EF4-FFF2-40B4-BE49-F238E27FC236}">
                <a16:creationId xmlns="" xmlns:a16="http://schemas.microsoft.com/office/drawing/2014/main" id="{54AB3A25-6605-4446-9E53-ACEECD25E27B}"/>
              </a:ext>
            </a:extLst>
          </p:cNvPr>
          <p:cNvSpPr/>
          <p:nvPr userDrawn="1"/>
        </p:nvSpPr>
        <p:spPr>
          <a:xfrm>
            <a:off x="11563141" y="59091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26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4752" y="1825625"/>
            <a:ext cx="455371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84848" y="1825625"/>
            <a:ext cx="455371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raphic 15">
            <a:extLst>
              <a:ext uri="{FF2B5EF4-FFF2-40B4-BE49-F238E27FC236}">
                <a16:creationId xmlns="" xmlns:a16="http://schemas.microsoft.com/office/drawing/2014/main" id="{D8685329-C6A1-4CB4-8AAE-150D0341F6A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16">
            <a:extLst>
              <a:ext uri="{FF2B5EF4-FFF2-40B4-BE49-F238E27FC236}">
                <a16:creationId xmlns="" xmlns:a16="http://schemas.microsoft.com/office/drawing/2014/main" id="{83CE1DAA-30A3-41AE-8AE1-A7EE5C48A6F3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4">
            <a:extLst>
              <a:ext uri="{FF2B5EF4-FFF2-40B4-BE49-F238E27FC236}">
                <a16:creationId xmlns="" xmlns:a16="http://schemas.microsoft.com/office/drawing/2014/main" id="{065162DD-7ACB-4F9C-90DD-24C743035892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0528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8" r:id="rId2"/>
    <p:sldLayoutId id="2147483717" r:id="rId3"/>
    <p:sldLayoutId id="2147483710" r:id="rId4"/>
    <p:sldLayoutId id="2147483709" r:id="rId5"/>
    <p:sldLayoutId id="2147483698" r:id="rId6"/>
    <p:sldLayoutId id="2147483713" r:id="rId7"/>
    <p:sldLayoutId id="2147483712" r:id="rId8"/>
    <p:sldLayoutId id="2147483700" r:id="rId9"/>
    <p:sldLayoutId id="2147483701" r:id="rId10"/>
    <p:sldLayoutId id="2147483716" r:id="rId11"/>
    <p:sldLayoutId id="2147483714" r:id="rId12"/>
    <p:sldLayoutId id="2147483715" r:id="rId13"/>
    <p:sldLayoutId id="2147483702" r:id="rId14"/>
    <p:sldLayoutId id="2147483703" r:id="rId15"/>
    <p:sldLayoutId id="2147483704" r:id="rId16"/>
    <p:sldLayoutId id="2147483705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447" y="594360"/>
            <a:ext cx="8801049" cy="2843784"/>
          </a:xfrm>
        </p:spPr>
        <p:txBody>
          <a:bodyPr/>
          <a:lstStyle/>
          <a:p>
            <a:r>
              <a:rPr lang="en-IN" spc="400" smtClean="0"/>
              <a:t>Parts </a:t>
            </a:r>
            <a:r>
              <a:rPr lang="en-IN" spc="400" dirty="0" smtClean="0"/>
              <a:t>of Computer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5F14073-9F68-4B7E-A576-26899D58C7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err="1" smtClean="0"/>
              <a:t>Asha</a:t>
            </a:r>
            <a:r>
              <a:rPr lang="en-IN" dirty="0" smtClean="0"/>
              <a:t> for Education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76986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485278-3D07-466F-8351-667A2EBEA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Storage Devices: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55FF1C-3CBD-419A-9DE4-7A8AA6371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8DA9DAA-006C-4F4B-980E-E3DF019B24E2}" type="slidenum">
              <a:rPr lang="en-US" b="1" cap="all" spc="100" smtClean="0">
                <a:solidFill>
                  <a:schemeClr val="accent2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 b="1" cap="all" spc="100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9725"/>
            <a:ext cx="9753600" cy="4351338"/>
          </a:xfrm>
        </p:spPr>
        <p:txBody>
          <a:bodyPr/>
          <a:lstStyle/>
          <a:p>
            <a:pPr algn="just"/>
            <a:r>
              <a:rPr lang="en-US" dirty="0" smtClean="0"/>
              <a:t>This includes hard drives, solid-state drives, USB drives, and other storage devices that are used to store data for long-term use.</a:t>
            </a:r>
            <a:endParaRPr lang="en-US" dirty="0"/>
          </a:p>
        </p:txBody>
      </p:sp>
      <p:pic>
        <p:nvPicPr>
          <p:cNvPr id="8" name="Picture 7" descr="disk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328" y="2521128"/>
            <a:ext cx="3879672" cy="3879672"/>
          </a:xfrm>
          <a:prstGeom prst="rect">
            <a:avLst/>
          </a:prstGeom>
        </p:spPr>
      </p:pic>
      <p:pic>
        <p:nvPicPr>
          <p:cNvPr id="9" name="Picture 8" descr="disk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430" y="2742473"/>
            <a:ext cx="3714570" cy="36327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92886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3600" cy="132556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Switch Mode Power Supply (SMPS)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SMPSU supplies power to the components of the computer.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 descr="smp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0" y="85090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9FB28F-C9D7-439B-B863-44B4E851A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556" y="2044700"/>
            <a:ext cx="4441444" cy="3175000"/>
          </a:xfrm>
        </p:spPr>
        <p:txBody>
          <a:bodyPr>
            <a:normAutofit/>
          </a:bodyPr>
          <a:lstStyle/>
          <a:p>
            <a:pPr algn="r"/>
            <a:r>
              <a:rPr lang="en-US" b="1" dirty="0" smtClean="0">
                <a:solidFill>
                  <a:schemeClr val="bg1"/>
                </a:solidFill>
              </a:rPr>
              <a:t>How to Assemble a CPU Parts</a:t>
            </a:r>
            <a:br>
              <a:rPr lang="en-US" b="1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Footer Placeholder 22">
            <a:extLst>
              <a:ext uri="{FF2B5EF4-FFF2-40B4-BE49-F238E27FC236}">
                <a16:creationId xmlns="" xmlns:a16="http://schemas.microsoft.com/office/drawing/2014/main" id="{249ACE4E-0038-4BA2-8883-8C3F73B7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Asha</a:t>
            </a:r>
            <a:r>
              <a:rPr lang="en-US" dirty="0" smtClean="0"/>
              <a:t> for education</a:t>
            </a:r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="" xmlns:a16="http://schemas.microsoft.com/office/drawing/2014/main" id="{9A686A52-7630-4675-B383-8C2AD252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4" name="Picture 13" descr="computer-parts-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976" y="1943100"/>
            <a:ext cx="6166643" cy="38541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47726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9400" y="2519172"/>
            <a:ext cx="5181600" cy="224332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Computer Parts 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Cable Connection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9205108" y="2197460"/>
            <a:ext cx="4760681" cy="365125"/>
          </a:xfrm>
        </p:spPr>
        <p:txBody>
          <a:bodyPr/>
          <a:lstStyle/>
          <a:p>
            <a:r>
              <a:rPr lang="en-US" dirty="0" err="1" smtClean="0"/>
              <a:t>Asha</a:t>
            </a:r>
            <a:r>
              <a:rPr lang="en-US" dirty="0" smtClean="0"/>
              <a:t> for </a:t>
            </a:r>
            <a:r>
              <a:rPr lang="en-US" dirty="0" err="1" smtClean="0"/>
              <a:t>Edocation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489940"/>
          </a:xfrm>
        </p:spPr>
        <p:txBody>
          <a:bodyPr/>
          <a:lstStyle/>
          <a:p>
            <a:fld id="{D8DA9DAA-006C-4F4B-980E-E3DF019B24E2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Picture 8" descr="Desktop-Computer-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400" y="2038350"/>
            <a:ext cx="6134100" cy="3067050"/>
          </a:xfrm>
          <a:prstGeom prst="rect">
            <a:avLst/>
          </a:prstGeom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10210800" y="4610100"/>
            <a:ext cx="1168400" cy="342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FF777B66-94CB-491C-AC6B-BDAC98E21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23" name="Footer Placeholder 22">
            <a:extLst>
              <a:ext uri="{FF2B5EF4-FFF2-40B4-BE49-F238E27FC236}">
                <a16:creationId xmlns="" xmlns:a16="http://schemas.microsoft.com/office/drawing/2014/main" id="{DE8D546E-0F46-4CC0-B2B1-8B2430D0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asha</a:t>
            </a:r>
            <a:r>
              <a:rPr lang="en-US" dirty="0" smtClean="0"/>
              <a:t> for education</a:t>
            </a:r>
            <a:endParaRPr lang="en-US" dirty="0"/>
          </a:p>
        </p:txBody>
      </p:sp>
      <p:pic>
        <p:nvPicPr>
          <p:cNvPr id="9" name="Picture Placeholder 8" descr="mountains at sunset">
            <a:extLst>
              <a:ext uri="{FF2B5EF4-FFF2-40B4-BE49-F238E27FC236}">
                <a16:creationId xmlns="" xmlns:a16="http://schemas.microsoft.com/office/drawing/2014/main" id="{C82DA925-978C-48A9-98AD-0653B7A3D2D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41" b="41"/>
          <a:stretch/>
        </p:blipFill>
        <p:spPr/>
      </p:pic>
      <p:pic>
        <p:nvPicPr>
          <p:cNvPr id="11" name="Picture Placeholder 10" descr="mountains at sunset">
            <a:extLst>
              <a:ext uri="{FF2B5EF4-FFF2-40B4-BE49-F238E27FC236}">
                <a16:creationId xmlns="" xmlns:a16="http://schemas.microsoft.com/office/drawing/2014/main" id="{E63B7C3F-04A4-43F6-881D-FA11061CBAF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/>
          <a:srcRect t="347" b="347"/>
          <a:stretch/>
        </p:blipFill>
        <p:spPr/>
      </p:pic>
      <p:pic>
        <p:nvPicPr>
          <p:cNvPr id="15" name="Picture Placeholder 14" descr="mountains under near dusk sky">
            <a:extLst>
              <a:ext uri="{FF2B5EF4-FFF2-40B4-BE49-F238E27FC236}">
                <a16:creationId xmlns="" xmlns:a16="http://schemas.microsoft.com/office/drawing/2014/main" id="{3D15FDC1-74B5-4FD8-BD17-0E2502C411A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/>
          <a:srcRect l="16" r="16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42AF1107-8D35-4E35-93C7-D3640946F7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 err="1" smtClean="0"/>
              <a:t>Nethaji</a:t>
            </a:r>
            <a:r>
              <a:rPr lang="en-IN" dirty="0" smtClean="0"/>
              <a:t> M</a:t>
            </a:r>
            <a:endParaRPr lang="en-US" dirty="0"/>
          </a:p>
          <a:p>
            <a:r>
              <a:rPr lang="en-IN" smtClean="0"/>
              <a:t>ashacsnethaji@gmail.com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3" name="Picture Placeholder 12" descr="mountains under the night sky just before dawn">
            <a:extLst>
              <a:ext uri="{FF2B5EF4-FFF2-40B4-BE49-F238E27FC236}">
                <a16:creationId xmlns="" xmlns:a16="http://schemas.microsoft.com/office/drawing/2014/main" id="{E02C4914-F076-4415-9C5D-A9BDB6CC611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/>
          <a:srcRect t="108" b="108"/>
          <a:stretch/>
        </p:blipFill>
        <p:spPr/>
      </p:pic>
      <p:sp>
        <p:nvSpPr>
          <p:cNvPr id="24" name="Slide Number Placeholder 23">
            <a:extLst>
              <a:ext uri="{FF2B5EF4-FFF2-40B4-BE49-F238E27FC236}">
                <a16:creationId xmlns="" xmlns:a16="http://schemas.microsoft.com/office/drawing/2014/main" id="{5D838446-B95D-4AB7-B8CA-D5804BB79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2731315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98144"/>
            <a:ext cx="7089648" cy="117957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Definition of Computer</a:t>
            </a:r>
            <a:endParaRPr lang="en-US" b="1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="" xmlns:a16="http://schemas.microsoft.com/office/drawing/2014/main" id="{A8C7C3A0-5E78-49C8-B8D4-F3DF62B2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 err="1" smtClean="0"/>
              <a:t>Asha</a:t>
            </a:r>
            <a:r>
              <a:rPr lang="en-IN" dirty="0" smtClean="0"/>
              <a:t> for education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033016"/>
            <a:ext cx="6190488" cy="2671064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A computer is a machine or device that performs processes, calculations and operations based on instructions provided by a software or hardware program. It has the ability to accept data (input), process it, and then produce outputs.</a:t>
            </a:r>
            <a:endParaRPr lang="en-US" sz="24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2" name="Picture 11" descr="urkyy7o82CE-ymvQfXeGrw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4490720"/>
            <a:ext cx="5608320" cy="2054985"/>
          </a:xfrm>
          <a:prstGeom prst="rect">
            <a:avLst/>
          </a:prstGeom>
        </p:spPr>
      </p:pic>
      <p:pic>
        <p:nvPicPr>
          <p:cNvPr id="13" name="Picture 12" descr="comput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800" y="1752500"/>
            <a:ext cx="4495899" cy="44958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33491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55E27C7C-4B68-4BBC-BF36-8959D849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CPU</a:t>
            </a:r>
            <a:endParaRPr lang="en-US" sz="54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4FC290B8-BF94-4636-BFAB-9FD67F4AA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8DA9DAA-006C-4F4B-980E-E3DF019B24E2}" type="slidenum">
              <a:rPr lang="en-US" b="1" cap="all" spc="100" smtClean="0">
                <a:solidFill>
                  <a:schemeClr val="accent2"/>
                </a:solidFill>
              </a:rPr>
              <a:pPr/>
              <a:t>3</a:t>
            </a:fld>
            <a:endParaRPr lang="en-US" b="1" cap="all" spc="100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7157720" cy="4351338"/>
          </a:xfrm>
        </p:spPr>
        <p:txBody>
          <a:bodyPr/>
          <a:lstStyle/>
          <a:p>
            <a:r>
              <a:rPr lang="en-US" dirty="0" smtClean="0"/>
              <a:t>Central Processing Unit (CPU): The CPU is the brain of the computer, responsible for executing instructions and performing calculations.</a:t>
            </a:r>
          </a:p>
        </p:txBody>
      </p:sp>
      <p:pic>
        <p:nvPicPr>
          <p:cNvPr id="7" name="Picture 6" descr="download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700" y="1581150"/>
            <a:ext cx="4432300" cy="46164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391444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55E27C7C-4B68-4BBC-BF36-8959D849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Keyboard and Mouse</a:t>
            </a:r>
            <a:endParaRPr lang="en-US" sz="54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4FC290B8-BF94-4636-BFAB-9FD67F4AA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8DA9DAA-006C-4F4B-980E-E3DF019B24E2}" type="slidenum">
              <a:rPr lang="en-US" b="1" cap="all" spc="100" smtClean="0">
                <a:solidFill>
                  <a:schemeClr val="accent2"/>
                </a:solidFill>
              </a:rPr>
              <a:pPr/>
              <a:t>4</a:t>
            </a:fld>
            <a:endParaRPr lang="en-US" b="1" cap="all" spc="100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6223000" cy="4351338"/>
          </a:xfrm>
        </p:spPr>
        <p:txBody>
          <a:bodyPr/>
          <a:lstStyle/>
          <a:p>
            <a:r>
              <a:rPr lang="en-US" dirty="0" smtClean="0"/>
              <a:t>Input Devices: </a:t>
            </a:r>
          </a:p>
          <a:p>
            <a:pPr algn="just">
              <a:buNone/>
            </a:pPr>
            <a:r>
              <a:rPr lang="en-US" dirty="0" smtClean="0"/>
              <a:t>		These include devices such as keyboards, mice, scanners, and cameras, which are used to input data into the computer.</a:t>
            </a:r>
            <a:endParaRPr lang="en-US" dirty="0"/>
          </a:p>
        </p:txBody>
      </p:sp>
      <p:pic>
        <p:nvPicPr>
          <p:cNvPr id="8" name="Picture 7" descr="keyboard and mou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0" y="2546849"/>
            <a:ext cx="8902700" cy="37904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391444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55E27C7C-4B68-4BBC-BF36-8959D8493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Monitor</a:t>
            </a:r>
            <a:endParaRPr lang="en-US" sz="5400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4ECDE54D-4BD2-4764-A36A-8487DB61E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D8DA9DAA-006C-4F4B-980E-E3DF019B24E2}" type="slidenum">
              <a:rPr lang="en-US" b="1" cap="all" spc="100" smtClean="0">
                <a:solidFill>
                  <a:schemeClr val="accent2"/>
                </a:solidFill>
              </a:rPr>
              <a:pPr/>
              <a:t>5</a:t>
            </a:fld>
            <a:endParaRPr lang="en-US" b="1" cap="all" spc="100" dirty="0">
              <a:solidFill>
                <a:schemeClr val="accent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6477000" cy="4351338"/>
          </a:xfrm>
        </p:spPr>
        <p:txBody>
          <a:bodyPr/>
          <a:lstStyle/>
          <a:p>
            <a:pPr algn="just"/>
            <a:r>
              <a:rPr lang="en-US" dirty="0" smtClean="0"/>
              <a:t>Output Devices: These include devices such as monitors, printers, and speakers, which are used to display or output data from the computer.</a:t>
            </a:r>
          </a:p>
        </p:txBody>
      </p:sp>
      <p:pic>
        <p:nvPicPr>
          <p:cNvPr id="9" name="Picture 8" descr="compu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301" y="1371501"/>
            <a:ext cx="4076800" cy="4076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78276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F287FE-1EFA-4C15-BFDD-1EE3F2D3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" y="1152525"/>
            <a:ext cx="10771632" cy="1325563"/>
          </a:xfrm>
        </p:spPr>
        <p:txBody>
          <a:bodyPr/>
          <a:lstStyle/>
          <a:p>
            <a:r>
              <a:rPr lang="en-US" dirty="0" err="1" smtClean="0"/>
              <a:t>cpu</a:t>
            </a:r>
            <a:r>
              <a:rPr lang="en-US" dirty="0" smtClean="0"/>
              <a:t> internal parts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3B7C214-9C4B-410D-816A-6B3C8059C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Asha</a:t>
            </a:r>
            <a:r>
              <a:rPr lang="en-US" dirty="0" smtClean="0"/>
              <a:t> for education</a:t>
            </a:r>
            <a:endParaRPr lang="en-US" dirty="0"/>
          </a:p>
        </p:txBody>
      </p:sp>
      <p:graphicFrame>
        <p:nvGraphicFramePr>
          <p:cNvPr id="7" name="Content Placeholder 2" descr="Team SmartArt graphic">
            <a:extLst>
              <a:ext uri="{FF2B5EF4-FFF2-40B4-BE49-F238E27FC236}">
                <a16:creationId xmlns="" xmlns:a16="http://schemas.microsoft.com/office/drawing/2014/main" id="{03C6056F-38E4-47B4-87B7-F1F7D129B6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50119030"/>
              </p:ext>
            </p:extLst>
          </p:nvPr>
        </p:nvGraphicFramePr>
        <p:xfrm>
          <a:off x="576263" y="1825625"/>
          <a:ext cx="1077118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DE31DF2-0419-4016-924C-21929AC1E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7002867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485278-3D07-466F-8351-667A2EBEA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Motherboard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55FF1C-3CBD-419A-9DE4-7A8AA6371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8DA9DAA-006C-4F4B-980E-E3DF019B24E2}" type="slidenum">
              <a:rPr lang="en-US" b="1" cap="all" spc="100" smtClean="0">
                <a:solidFill>
                  <a:schemeClr val="accent2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 b="1" cap="all" spc="100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motherboard is the main circuit board that connects and controls all the other components of the computer.</a:t>
            </a:r>
          </a:p>
          <a:p>
            <a:endParaRPr lang="en-US" dirty="0"/>
          </a:p>
        </p:txBody>
      </p:sp>
      <p:pic>
        <p:nvPicPr>
          <p:cNvPr id="7" name="Picture 6" descr="mother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797" y="2057399"/>
            <a:ext cx="5232004" cy="52320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92886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485278-3D07-466F-8351-667A2EBEA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Central Processing Unit (CPU)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55FF1C-3CBD-419A-9DE4-7A8AA6371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8DA9DAA-006C-4F4B-980E-E3DF019B24E2}" type="slidenum">
              <a:rPr lang="en-US" b="1" cap="all" spc="100" smtClean="0">
                <a:solidFill>
                  <a:schemeClr val="accent2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 b="1" cap="all" spc="100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CPU is the brain of the computer, responsible for executing instructions and performing calculations.</a:t>
            </a:r>
          </a:p>
        </p:txBody>
      </p:sp>
      <p:pic>
        <p:nvPicPr>
          <p:cNvPr id="8" name="Picture 7" descr="pin cp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06" y="1560705"/>
            <a:ext cx="9988793" cy="51235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92886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485278-3D07-466F-8351-667A2EBEA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Memory (RAM)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55FF1C-3CBD-419A-9DE4-7A8AA6371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8DA9DAA-006C-4F4B-980E-E3DF019B24E2}" type="slidenum">
              <a:rPr lang="en-US" b="1" cap="all" spc="100" smtClean="0">
                <a:solidFill>
                  <a:schemeClr val="accent2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 b="1" cap="all" spc="100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5638800" cy="4351338"/>
          </a:xfrm>
        </p:spPr>
        <p:txBody>
          <a:bodyPr/>
          <a:lstStyle/>
          <a:p>
            <a:pPr algn="just"/>
            <a:r>
              <a:rPr lang="en-US" dirty="0" smtClean="0"/>
              <a:t>Random Access Memory (RAM) is the short-term memory of the computer that stores data and instructions that the CPU needs to access quickly.</a:t>
            </a:r>
            <a:endParaRPr lang="en-US" dirty="0"/>
          </a:p>
        </p:txBody>
      </p:sp>
      <p:pic>
        <p:nvPicPr>
          <p:cNvPr id="7" name="Picture 6" descr="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177" y="901700"/>
            <a:ext cx="5331986" cy="5473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92886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ientUnivers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radientUnivers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F1B1B8-5A9B-4E1F-8C4E-7AAE2CCA06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9D08CD0-82A3-4566-9B63-BB91B2D8976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F979E8A1-055A-4751-97E9-E6B1F9E2121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TM89338750</Template>
  <TotalTime>0</TotalTime>
  <Words>274</Words>
  <Application>Microsoft Office PowerPoint</Application>
  <PresentationFormat>Custom</PresentationFormat>
  <Paragraphs>52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GradientUnivers</vt:lpstr>
      <vt:lpstr>Parts of Computer</vt:lpstr>
      <vt:lpstr>Definition of Computer</vt:lpstr>
      <vt:lpstr>CPU</vt:lpstr>
      <vt:lpstr>Keyboard and Mouse</vt:lpstr>
      <vt:lpstr>Monitor</vt:lpstr>
      <vt:lpstr>cpu internal parts</vt:lpstr>
      <vt:lpstr>Motherboard</vt:lpstr>
      <vt:lpstr>Central Processing Unit (CPU)</vt:lpstr>
      <vt:lpstr>Memory (RAM)</vt:lpstr>
      <vt:lpstr>Storage Devices:</vt:lpstr>
      <vt:lpstr> Switch Mode Power Supply (SMPS) </vt:lpstr>
      <vt:lpstr>How to Assemble a CPU Parts </vt:lpstr>
      <vt:lpstr>Computer Parts  Cable Connection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2020-09-01T22:58:10Z</dcterms:created>
  <dcterms:modified xsi:type="dcterms:W3CDTF">2023-10-27T18:12:53Z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